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48" r:id="rId1"/>
  </p:sldMasterIdLst>
  <p:notesMasterIdLst>
    <p:notesMasterId r:id="rId16"/>
  </p:notesMasterIdLst>
  <p:handoutMasterIdLst>
    <p:handoutMasterId r:id="rId17"/>
  </p:handoutMasterIdLst>
  <p:sldIdLst>
    <p:sldId id="263" r:id="rId2"/>
    <p:sldId id="258" r:id="rId3"/>
    <p:sldId id="265" r:id="rId4"/>
    <p:sldId id="276" r:id="rId5"/>
    <p:sldId id="269" r:id="rId6"/>
    <p:sldId id="266" r:id="rId7"/>
    <p:sldId id="277" r:id="rId8"/>
    <p:sldId id="257" r:id="rId9"/>
    <p:sldId id="270" r:id="rId10"/>
    <p:sldId id="279" r:id="rId11"/>
    <p:sldId id="280" r:id="rId12"/>
    <p:sldId id="281" r:id="rId13"/>
    <p:sldId id="271" r:id="rId14"/>
    <p:sldId id="275" r:id="rId15"/>
  </p:sldIdLst>
  <p:sldSz cx="9144000" cy="6858000" type="screen4x3"/>
  <p:notesSz cx="6858000" cy="9144000"/>
  <p:defaultTextStyle>
    <a:defPPr>
      <a:defRPr lang="it-IT"/>
    </a:defPPr>
    <a:lvl1pPr algn="l" rtl="0" eaLnBrk="0" fontAlgn="base" hangingPunct="0">
      <a:spcBef>
        <a:spcPct val="0"/>
      </a:spcBef>
      <a:spcAft>
        <a:spcPct val="0"/>
      </a:spcAft>
      <a:defRPr sz="900" kern="1200">
        <a:solidFill>
          <a:schemeClr val="bg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sz="900" kern="1200">
        <a:solidFill>
          <a:schemeClr val="bg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900" kern="1200">
        <a:solidFill>
          <a:schemeClr val="bg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900" kern="1200">
        <a:solidFill>
          <a:schemeClr val="bg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900" kern="1200">
        <a:solidFill>
          <a:schemeClr val="bg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900" kern="1200">
        <a:solidFill>
          <a:schemeClr val="bg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900" kern="1200">
        <a:solidFill>
          <a:schemeClr val="bg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900" kern="1200">
        <a:solidFill>
          <a:schemeClr val="bg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900" kern="1200">
        <a:solidFill>
          <a:schemeClr val="bg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67400"/>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810" autoAdjust="0"/>
    <p:restoredTop sz="96327" autoAdjust="0"/>
  </p:normalViewPr>
  <p:slideViewPr>
    <p:cSldViewPr>
      <p:cViewPr varScale="1">
        <p:scale>
          <a:sx n="123" d="100"/>
          <a:sy n="123" d="100"/>
        </p:scale>
        <p:origin x="1200" y="192"/>
      </p:cViewPr>
      <p:guideLst>
        <p:guide orient="horz" pos="2160"/>
        <p:guide pos="2880"/>
      </p:guideLst>
    </p:cSldViewPr>
  </p:slideViewPr>
  <p:outlineViewPr>
    <p:cViewPr>
      <p:scale>
        <a:sx n="66" d="100"/>
        <a:sy n="66"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110" d="100"/>
          <a:sy n="110" d="100"/>
        </p:scale>
        <p:origin x="-1688" y="-11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91CFD9B7-EB79-3E4E-9F1F-70BEB785B7BF}"/>
              </a:ext>
            </a:extLst>
          </p:cNvPr>
          <p:cNvSpPr>
            <a:spLocks noGrp="1" noChangeArrowheads="1"/>
          </p:cNvSpPr>
          <p:nvPr>
            <p:ph type="hdr" sz="quarter"/>
          </p:nvPr>
        </p:nvSpPr>
        <p:spPr bwMode="auto">
          <a:xfrm>
            <a:off x="0" y="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200">
                <a:solidFill>
                  <a:schemeClr val="tx1"/>
                </a:solidFill>
              </a:defRPr>
            </a:lvl1pPr>
          </a:lstStyle>
          <a:p>
            <a:endParaRPr lang="it-IT" altLang="it-IT" dirty="0"/>
          </a:p>
        </p:txBody>
      </p:sp>
      <p:sp>
        <p:nvSpPr>
          <p:cNvPr id="3075" name="Rectangle 3">
            <a:extLst>
              <a:ext uri="{FF2B5EF4-FFF2-40B4-BE49-F238E27FC236}">
                <a16:creationId xmlns:a16="http://schemas.microsoft.com/office/drawing/2014/main" id="{7032621B-4D9C-7640-8289-9EB247B564FA}"/>
              </a:ext>
            </a:extLst>
          </p:cNvPr>
          <p:cNvSpPr>
            <a:spLocks noGrp="1" noChangeArrowheads="1"/>
          </p:cNvSpPr>
          <p:nvPr>
            <p:ph type="dt" sz="quarter" idx="1"/>
          </p:nvPr>
        </p:nvSpPr>
        <p:spPr bwMode="auto">
          <a:xfrm>
            <a:off x="3886200" y="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sz="1200">
                <a:solidFill>
                  <a:schemeClr val="tx1"/>
                </a:solidFill>
              </a:defRPr>
            </a:lvl1pPr>
          </a:lstStyle>
          <a:p>
            <a:endParaRPr lang="it-IT" altLang="it-IT" dirty="0"/>
          </a:p>
        </p:txBody>
      </p:sp>
      <p:sp>
        <p:nvSpPr>
          <p:cNvPr id="3076" name="Rectangle 4">
            <a:extLst>
              <a:ext uri="{FF2B5EF4-FFF2-40B4-BE49-F238E27FC236}">
                <a16:creationId xmlns:a16="http://schemas.microsoft.com/office/drawing/2014/main" id="{A6C11C01-E47E-054A-BAB2-D1D704A33AAB}"/>
              </a:ext>
            </a:extLst>
          </p:cNvPr>
          <p:cNvSpPr>
            <a:spLocks noGrp="1" noChangeArrowheads="1"/>
          </p:cNvSpPr>
          <p:nvPr>
            <p:ph type="ftr" sz="quarter" idx="2"/>
          </p:nvPr>
        </p:nvSpPr>
        <p:spPr bwMode="auto">
          <a:xfrm>
            <a:off x="0" y="868680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defRPr sz="1200">
                <a:solidFill>
                  <a:schemeClr val="tx1"/>
                </a:solidFill>
              </a:defRPr>
            </a:lvl1pPr>
          </a:lstStyle>
          <a:p>
            <a:endParaRPr lang="it-IT" altLang="it-IT" dirty="0"/>
          </a:p>
        </p:txBody>
      </p:sp>
      <p:sp>
        <p:nvSpPr>
          <p:cNvPr id="3077" name="Rectangle 5">
            <a:extLst>
              <a:ext uri="{FF2B5EF4-FFF2-40B4-BE49-F238E27FC236}">
                <a16:creationId xmlns:a16="http://schemas.microsoft.com/office/drawing/2014/main" id="{1B97502C-2AF7-264D-95F5-8A9369AECF5C}"/>
              </a:ext>
            </a:extLst>
          </p:cNvPr>
          <p:cNvSpPr>
            <a:spLocks noGrp="1" noChangeArrowheads="1"/>
          </p:cNvSpPr>
          <p:nvPr>
            <p:ph type="sldNum" sz="quarter" idx="3"/>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r">
              <a:defRPr sz="1200">
                <a:solidFill>
                  <a:schemeClr val="tx1"/>
                </a:solidFill>
              </a:defRPr>
            </a:lvl1pPr>
          </a:lstStyle>
          <a:p>
            <a:fld id="{3D43B54A-B9C0-9641-8E51-ABF070B64932}" type="slidenum">
              <a:rPr lang="it-IT" altLang="it-IT"/>
              <a:pPr/>
              <a:t>‹N›</a:t>
            </a:fld>
            <a:endParaRPr lang="it-IT" altLang="it-IT" dirty="0"/>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6695DA4A-708A-C448-B1ED-799A003B900A}"/>
              </a:ext>
            </a:extLst>
          </p:cNvPr>
          <p:cNvSpPr>
            <a:spLocks noGrp="1" noChangeArrowheads="1"/>
          </p:cNvSpPr>
          <p:nvPr>
            <p:ph type="hdr" sz="quarter"/>
          </p:nvPr>
        </p:nvSpPr>
        <p:spPr bwMode="auto">
          <a:xfrm>
            <a:off x="0" y="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200">
                <a:solidFill>
                  <a:schemeClr val="tx1"/>
                </a:solidFill>
              </a:defRPr>
            </a:lvl1pPr>
          </a:lstStyle>
          <a:p>
            <a:endParaRPr lang="it-IT" altLang="it-IT" dirty="0"/>
          </a:p>
        </p:txBody>
      </p:sp>
      <p:sp>
        <p:nvSpPr>
          <p:cNvPr id="5123" name="Rectangle 3">
            <a:extLst>
              <a:ext uri="{FF2B5EF4-FFF2-40B4-BE49-F238E27FC236}">
                <a16:creationId xmlns:a16="http://schemas.microsoft.com/office/drawing/2014/main" id="{9F78E182-CE91-F94D-8F6A-21AD3A8C48D5}"/>
              </a:ext>
            </a:extLst>
          </p:cNvPr>
          <p:cNvSpPr>
            <a:spLocks noGrp="1" noChangeArrowheads="1"/>
          </p:cNvSpPr>
          <p:nvPr>
            <p:ph type="dt" idx="1"/>
          </p:nvPr>
        </p:nvSpPr>
        <p:spPr bwMode="auto">
          <a:xfrm>
            <a:off x="3886200" y="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sz="1200">
                <a:solidFill>
                  <a:schemeClr val="tx1"/>
                </a:solidFill>
              </a:defRPr>
            </a:lvl1pPr>
          </a:lstStyle>
          <a:p>
            <a:endParaRPr lang="it-IT" altLang="it-IT" dirty="0"/>
          </a:p>
        </p:txBody>
      </p:sp>
      <p:sp>
        <p:nvSpPr>
          <p:cNvPr id="5124" name="Rectangle 4">
            <a:extLst>
              <a:ext uri="{FF2B5EF4-FFF2-40B4-BE49-F238E27FC236}">
                <a16:creationId xmlns:a16="http://schemas.microsoft.com/office/drawing/2014/main" id="{FE4988A0-705F-F147-86BF-8DDD92FEB7A3}"/>
              </a:ext>
            </a:extLst>
          </p:cNvPr>
          <p:cNvSpPr>
            <a:spLocks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5125" name="Rectangle 5">
            <a:extLst>
              <a:ext uri="{FF2B5EF4-FFF2-40B4-BE49-F238E27FC236}">
                <a16:creationId xmlns:a16="http://schemas.microsoft.com/office/drawing/2014/main" id="{035E0256-D894-9546-BA72-3161535FC453}"/>
              </a:ext>
            </a:extLst>
          </p:cNvPr>
          <p:cNvSpPr>
            <a:spLocks noGrp="1" noChangeArrowheads="1"/>
          </p:cNvSpPr>
          <p:nvPr>
            <p:ph type="body" sz="quarter" idx="3"/>
          </p:nvPr>
        </p:nvSpPr>
        <p:spPr bwMode="auto">
          <a:xfrm>
            <a:off x="914400" y="4343400"/>
            <a:ext cx="5029200" cy="411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it-IT" altLang="it-IT"/>
              <a:t>Fare clic per modificare gli stili del testo dello schema</a:t>
            </a:r>
          </a:p>
          <a:p>
            <a:pPr lvl="1"/>
            <a:r>
              <a:rPr lang="it-IT" altLang="it-IT"/>
              <a:t>Secondo livello</a:t>
            </a:r>
          </a:p>
          <a:p>
            <a:pPr lvl="2"/>
            <a:r>
              <a:rPr lang="it-IT" altLang="it-IT"/>
              <a:t>Terzo livello</a:t>
            </a:r>
          </a:p>
          <a:p>
            <a:pPr lvl="3"/>
            <a:r>
              <a:rPr lang="it-IT" altLang="it-IT"/>
              <a:t>Quarto livello</a:t>
            </a:r>
          </a:p>
          <a:p>
            <a:pPr lvl="4"/>
            <a:r>
              <a:rPr lang="it-IT" altLang="it-IT"/>
              <a:t>Quinto livello</a:t>
            </a:r>
          </a:p>
        </p:txBody>
      </p:sp>
      <p:sp>
        <p:nvSpPr>
          <p:cNvPr id="5126" name="Rectangle 6">
            <a:extLst>
              <a:ext uri="{FF2B5EF4-FFF2-40B4-BE49-F238E27FC236}">
                <a16:creationId xmlns:a16="http://schemas.microsoft.com/office/drawing/2014/main" id="{7D08D896-FB08-E240-9403-DCF57AFEA373}"/>
              </a:ext>
            </a:extLst>
          </p:cNvPr>
          <p:cNvSpPr>
            <a:spLocks noGrp="1" noChangeArrowheads="1"/>
          </p:cNvSpPr>
          <p:nvPr>
            <p:ph type="ftr" sz="quarter" idx="4"/>
          </p:nvPr>
        </p:nvSpPr>
        <p:spPr bwMode="auto">
          <a:xfrm>
            <a:off x="0" y="868680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defRPr sz="1200">
                <a:solidFill>
                  <a:schemeClr val="tx1"/>
                </a:solidFill>
              </a:defRPr>
            </a:lvl1pPr>
          </a:lstStyle>
          <a:p>
            <a:endParaRPr lang="it-IT" altLang="it-IT" dirty="0"/>
          </a:p>
        </p:txBody>
      </p:sp>
      <p:sp>
        <p:nvSpPr>
          <p:cNvPr id="5127" name="Rectangle 7">
            <a:extLst>
              <a:ext uri="{FF2B5EF4-FFF2-40B4-BE49-F238E27FC236}">
                <a16:creationId xmlns:a16="http://schemas.microsoft.com/office/drawing/2014/main" id="{3C9496E2-0318-7847-8902-DA081642EC11}"/>
              </a:ext>
            </a:extLst>
          </p:cNvPr>
          <p:cNvSpPr>
            <a:spLocks noGrp="1" noChangeArrowheads="1"/>
          </p:cNvSpPr>
          <p:nvPr>
            <p:ph type="sldNum" sz="quarter" idx="5"/>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r">
              <a:defRPr sz="1200">
                <a:solidFill>
                  <a:schemeClr val="tx1"/>
                </a:solidFill>
              </a:defRPr>
            </a:lvl1pPr>
          </a:lstStyle>
          <a:p>
            <a:fld id="{3B43C8EB-1AE7-104F-96E5-6F6255D88A01}" type="slidenum">
              <a:rPr lang="it-IT" altLang="it-IT"/>
              <a:pPr/>
              <a:t>‹N›</a:t>
            </a:fld>
            <a:endParaRPr lang="it-IT" altLang="it-IT" dirty="0"/>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panose="020B0604020202020204" pitchFamily="34" charset="0"/>
        <a:ea typeface="ＭＳ Ｐゴシック" panose="020B0600070205080204" pitchFamily="34" charset="-128"/>
        <a:cs typeface="+mn-cs"/>
      </a:defRPr>
    </a:lvl1pPr>
    <a:lvl2pPr marL="457200" algn="l" rtl="0" fontAlgn="base">
      <a:spcBef>
        <a:spcPct val="30000"/>
      </a:spcBef>
      <a:spcAft>
        <a:spcPct val="0"/>
      </a:spcAft>
      <a:defRPr sz="1200" kern="1200">
        <a:solidFill>
          <a:schemeClr val="tx1"/>
        </a:solidFill>
        <a:latin typeface="Arial" panose="020B0604020202020204" pitchFamily="34" charset="0"/>
        <a:ea typeface="ＭＳ Ｐゴシック" panose="020B0600070205080204" pitchFamily="34" charset="-128"/>
        <a:cs typeface="+mn-cs"/>
      </a:defRPr>
    </a:lvl2pPr>
    <a:lvl3pPr marL="914400" algn="l" rtl="0" fontAlgn="base">
      <a:spcBef>
        <a:spcPct val="30000"/>
      </a:spcBef>
      <a:spcAft>
        <a:spcPct val="0"/>
      </a:spcAft>
      <a:defRPr sz="1200" kern="1200">
        <a:solidFill>
          <a:schemeClr val="tx1"/>
        </a:solidFill>
        <a:latin typeface="Arial" panose="020B0604020202020204" pitchFamily="34" charset="0"/>
        <a:ea typeface="ＭＳ Ｐゴシック" panose="020B0600070205080204" pitchFamily="34" charset="-128"/>
        <a:cs typeface="+mn-cs"/>
      </a:defRPr>
    </a:lvl3pPr>
    <a:lvl4pPr marL="1371600" algn="l" rtl="0" fontAlgn="base">
      <a:spcBef>
        <a:spcPct val="30000"/>
      </a:spcBef>
      <a:spcAft>
        <a:spcPct val="0"/>
      </a:spcAft>
      <a:defRPr sz="1200" kern="1200">
        <a:solidFill>
          <a:schemeClr val="tx1"/>
        </a:solidFill>
        <a:latin typeface="Arial" panose="020B0604020202020204" pitchFamily="34" charset="0"/>
        <a:ea typeface="ＭＳ Ｐゴシック" panose="020B0600070205080204" pitchFamily="34" charset="-128"/>
        <a:cs typeface="+mn-cs"/>
      </a:defRPr>
    </a:lvl4pPr>
    <a:lvl5pPr marL="1828800" algn="l" rtl="0" fontAlgn="base">
      <a:spcBef>
        <a:spcPct val="30000"/>
      </a:spcBef>
      <a:spcAft>
        <a:spcPct val="0"/>
      </a:spcAft>
      <a:defRPr sz="12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C4E275B2-049C-EC44-A42D-57EF94AA663C}"/>
              </a:ext>
            </a:extLst>
          </p:cNvPr>
          <p:cNvSpPr>
            <a:spLocks noGrp="1" noChangeArrowheads="1"/>
          </p:cNvSpPr>
          <p:nvPr>
            <p:ph type="sldNum" sz="quarter" idx="5"/>
          </p:nvPr>
        </p:nvSpPr>
        <p:spPr>
          <a:ln/>
        </p:spPr>
        <p:txBody>
          <a:bodyPr/>
          <a:lstStyle/>
          <a:p>
            <a:fld id="{222DD696-3745-E644-BA97-3D5103738CC0}" type="slidenum">
              <a:rPr lang="it-IT" altLang="it-IT"/>
              <a:pPr/>
              <a:t>1</a:t>
            </a:fld>
            <a:endParaRPr lang="it-IT" altLang="it-IT" dirty="0"/>
          </a:p>
        </p:txBody>
      </p:sp>
      <p:sp>
        <p:nvSpPr>
          <p:cNvPr id="35842" name="Rectangle 2">
            <a:extLst>
              <a:ext uri="{FF2B5EF4-FFF2-40B4-BE49-F238E27FC236}">
                <a16:creationId xmlns:a16="http://schemas.microsoft.com/office/drawing/2014/main" id="{C946E9D6-A0B6-D74A-AC15-BDF3765D9B27}"/>
              </a:ext>
            </a:extLst>
          </p:cNvPr>
          <p:cNvSpPr>
            <a:spLocks noChangeArrowheads="1" noTextEdit="1"/>
          </p:cNvSpPr>
          <p:nvPr>
            <p:ph type="sldImg"/>
          </p:nvPr>
        </p:nvSpPr>
        <p:spPr>
          <a:ln/>
        </p:spPr>
      </p:sp>
      <p:sp>
        <p:nvSpPr>
          <p:cNvPr id="35843" name="Rectangle 3">
            <a:extLst>
              <a:ext uri="{FF2B5EF4-FFF2-40B4-BE49-F238E27FC236}">
                <a16:creationId xmlns:a16="http://schemas.microsoft.com/office/drawing/2014/main" id="{81366BB2-5372-A645-81CA-1573E263C83E}"/>
              </a:ext>
            </a:extLst>
          </p:cNvPr>
          <p:cNvSpPr>
            <a:spLocks noGrp="1" noChangeArrowheads="1"/>
          </p:cNvSpPr>
          <p:nvPr>
            <p:ph type="body" idx="1"/>
          </p:nvPr>
        </p:nvSpPr>
        <p:spPr/>
        <p:txBody>
          <a:bodyPr/>
          <a:lstStyle/>
          <a:p>
            <a:endParaRPr lang="it-IT" altLang="it-IT"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9CA1954C-62A8-C543-A907-3DE400CCC38C}"/>
              </a:ext>
            </a:extLst>
          </p:cNvPr>
          <p:cNvSpPr>
            <a:spLocks noGrp="1" noChangeArrowheads="1"/>
          </p:cNvSpPr>
          <p:nvPr>
            <p:ph type="sldNum" sz="quarter" idx="5"/>
          </p:nvPr>
        </p:nvSpPr>
        <p:spPr>
          <a:ln/>
        </p:spPr>
        <p:txBody>
          <a:bodyPr/>
          <a:lstStyle/>
          <a:p>
            <a:fld id="{BF9AD951-F542-DF43-8FF5-F9A29BAE8F42}" type="slidenum">
              <a:rPr lang="it-IT" altLang="it-IT"/>
              <a:pPr/>
              <a:t>2</a:t>
            </a:fld>
            <a:endParaRPr lang="it-IT" altLang="it-IT" dirty="0"/>
          </a:p>
        </p:txBody>
      </p:sp>
      <p:sp>
        <p:nvSpPr>
          <p:cNvPr id="17410" name="Rectangle 2">
            <a:extLst>
              <a:ext uri="{FF2B5EF4-FFF2-40B4-BE49-F238E27FC236}">
                <a16:creationId xmlns:a16="http://schemas.microsoft.com/office/drawing/2014/main" id="{34A43D3E-E8B9-3B4B-8C52-A37FB82667D4}"/>
              </a:ext>
            </a:extLst>
          </p:cNvPr>
          <p:cNvSpPr>
            <a:spLocks noChangeArrowheads="1" noTextEdit="1"/>
          </p:cNvSpPr>
          <p:nvPr>
            <p:ph type="sldImg"/>
          </p:nvPr>
        </p:nvSpPr>
        <p:spPr>
          <a:ln/>
        </p:spPr>
      </p:sp>
      <p:sp>
        <p:nvSpPr>
          <p:cNvPr id="17411" name="Rectangle 3">
            <a:extLst>
              <a:ext uri="{FF2B5EF4-FFF2-40B4-BE49-F238E27FC236}">
                <a16:creationId xmlns:a16="http://schemas.microsoft.com/office/drawing/2014/main" id="{FA988088-BF3A-724E-877A-CF7044264DAA}"/>
              </a:ext>
            </a:extLst>
          </p:cNvPr>
          <p:cNvSpPr>
            <a:spLocks noGrp="1" noChangeArrowheads="1"/>
          </p:cNvSpPr>
          <p:nvPr>
            <p:ph type="body" idx="1"/>
          </p:nvPr>
        </p:nvSpPr>
        <p:spPr/>
        <p:txBody>
          <a:bodyPr/>
          <a:lstStyle/>
          <a:p>
            <a:endParaRPr lang="it-IT" altLang="it-IT"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4931F57A-DA3E-5B4C-AF9C-D53D8C72B284}"/>
              </a:ext>
            </a:extLst>
          </p:cNvPr>
          <p:cNvSpPr>
            <a:spLocks noGrp="1" noChangeArrowheads="1"/>
          </p:cNvSpPr>
          <p:nvPr>
            <p:ph type="sldNum" sz="quarter" idx="5"/>
          </p:nvPr>
        </p:nvSpPr>
        <p:spPr>
          <a:ln/>
        </p:spPr>
        <p:txBody>
          <a:bodyPr/>
          <a:lstStyle/>
          <a:p>
            <a:fld id="{D6BE991A-BC87-2F41-88E5-01683ADCE5E5}" type="slidenum">
              <a:rPr lang="it-IT" altLang="it-IT"/>
              <a:pPr/>
              <a:t>3</a:t>
            </a:fld>
            <a:endParaRPr lang="it-IT" altLang="it-IT" dirty="0"/>
          </a:p>
        </p:txBody>
      </p:sp>
      <p:sp>
        <p:nvSpPr>
          <p:cNvPr id="16386" name="Rectangle 2">
            <a:extLst>
              <a:ext uri="{FF2B5EF4-FFF2-40B4-BE49-F238E27FC236}">
                <a16:creationId xmlns:a16="http://schemas.microsoft.com/office/drawing/2014/main" id="{067AF0E8-800C-A646-8015-E22EF9466980}"/>
              </a:ext>
            </a:extLst>
          </p:cNvPr>
          <p:cNvSpPr>
            <a:spLocks noChangeArrowheads="1" noTextEdit="1"/>
          </p:cNvSpPr>
          <p:nvPr>
            <p:ph type="sldImg"/>
          </p:nvPr>
        </p:nvSpPr>
        <p:spPr>
          <a:ln/>
        </p:spPr>
      </p:sp>
      <p:sp>
        <p:nvSpPr>
          <p:cNvPr id="16387" name="Rectangle 3">
            <a:extLst>
              <a:ext uri="{FF2B5EF4-FFF2-40B4-BE49-F238E27FC236}">
                <a16:creationId xmlns:a16="http://schemas.microsoft.com/office/drawing/2014/main" id="{BE2BF722-A37A-F94C-A9C2-21BFB86BF7DD}"/>
              </a:ext>
            </a:extLst>
          </p:cNvPr>
          <p:cNvSpPr>
            <a:spLocks noGrp="1" noChangeArrowheads="1"/>
          </p:cNvSpPr>
          <p:nvPr>
            <p:ph type="body" idx="1"/>
          </p:nvPr>
        </p:nvSpPr>
        <p:spPr/>
        <p:txBody>
          <a:bodyPr/>
          <a:lstStyle/>
          <a:p>
            <a:endParaRPr lang="it-IT" altLang="it-IT" dirty="0"/>
          </a:p>
        </p:txBody>
      </p:sp>
    </p:spTree>
    <p:extLst>
      <p:ext uri="{BB962C8B-B14F-4D97-AF65-F5344CB8AC3E}">
        <p14:creationId xmlns:p14="http://schemas.microsoft.com/office/powerpoint/2010/main" val="10201346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4931F57A-DA3E-5B4C-AF9C-D53D8C72B284}"/>
              </a:ext>
            </a:extLst>
          </p:cNvPr>
          <p:cNvSpPr>
            <a:spLocks noGrp="1" noChangeArrowheads="1"/>
          </p:cNvSpPr>
          <p:nvPr>
            <p:ph type="sldNum" sz="quarter" idx="5"/>
          </p:nvPr>
        </p:nvSpPr>
        <p:spPr>
          <a:ln/>
        </p:spPr>
        <p:txBody>
          <a:bodyPr/>
          <a:lstStyle/>
          <a:p>
            <a:fld id="{D6BE991A-BC87-2F41-88E5-01683ADCE5E5}" type="slidenum">
              <a:rPr lang="it-IT" altLang="it-IT"/>
              <a:pPr/>
              <a:t>8</a:t>
            </a:fld>
            <a:endParaRPr lang="it-IT" altLang="it-IT" dirty="0"/>
          </a:p>
        </p:txBody>
      </p:sp>
      <p:sp>
        <p:nvSpPr>
          <p:cNvPr id="16386" name="Rectangle 2">
            <a:extLst>
              <a:ext uri="{FF2B5EF4-FFF2-40B4-BE49-F238E27FC236}">
                <a16:creationId xmlns:a16="http://schemas.microsoft.com/office/drawing/2014/main" id="{067AF0E8-800C-A646-8015-E22EF9466980}"/>
              </a:ext>
            </a:extLst>
          </p:cNvPr>
          <p:cNvSpPr>
            <a:spLocks noChangeArrowheads="1" noTextEdit="1"/>
          </p:cNvSpPr>
          <p:nvPr>
            <p:ph type="sldImg"/>
          </p:nvPr>
        </p:nvSpPr>
        <p:spPr>
          <a:ln/>
        </p:spPr>
      </p:sp>
      <p:sp>
        <p:nvSpPr>
          <p:cNvPr id="16387" name="Rectangle 3">
            <a:extLst>
              <a:ext uri="{FF2B5EF4-FFF2-40B4-BE49-F238E27FC236}">
                <a16:creationId xmlns:a16="http://schemas.microsoft.com/office/drawing/2014/main" id="{BE2BF722-A37A-F94C-A9C2-21BFB86BF7DD}"/>
              </a:ext>
            </a:extLst>
          </p:cNvPr>
          <p:cNvSpPr>
            <a:spLocks noGrp="1" noChangeArrowheads="1"/>
          </p:cNvSpPr>
          <p:nvPr>
            <p:ph type="body" idx="1"/>
          </p:nvPr>
        </p:nvSpPr>
        <p:spPr/>
        <p:txBody>
          <a:bodyPr/>
          <a:lstStyle/>
          <a:p>
            <a:endParaRPr lang="it-IT" altLang="it-IT"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47A3307C-ADD5-42E1-A46E-150DC59796C3}"/>
              </a:ext>
            </a:extLst>
          </p:cNvPr>
          <p:cNvSpPr>
            <a:spLocks noGrp="1" noChangeArrowheads="1"/>
          </p:cNvSpPr>
          <p:nvPr>
            <p:ph type="sldNum" sz="quarter" idx="5"/>
          </p:nvPr>
        </p:nvSpPr>
        <p:spPr>
          <a:ln/>
        </p:spPr>
        <p:txBody>
          <a:bodyPr/>
          <a:lstStyle/>
          <a:p>
            <a:fld id="{B9A3EF67-0C49-4DA2-AE86-76FFE8ADEC55}" type="slidenum">
              <a:rPr lang="it-IT" altLang="en-US"/>
              <a:pPr/>
              <a:t>14</a:t>
            </a:fld>
            <a:endParaRPr lang="it-IT" altLang="en-US" dirty="0"/>
          </a:p>
        </p:txBody>
      </p:sp>
      <p:sp>
        <p:nvSpPr>
          <p:cNvPr id="35842" name="Rectangle 2">
            <a:extLst>
              <a:ext uri="{FF2B5EF4-FFF2-40B4-BE49-F238E27FC236}">
                <a16:creationId xmlns:a16="http://schemas.microsoft.com/office/drawing/2014/main" id="{76EAD832-B544-4068-A3BD-9A61C52EFECD}"/>
              </a:ext>
            </a:extLst>
          </p:cNvPr>
          <p:cNvSpPr>
            <a:spLocks noGrp="1" noRot="1" noChangeAspect="1" noChangeArrowheads="1" noTextEdit="1"/>
          </p:cNvSpPr>
          <p:nvPr>
            <p:ph type="sldImg"/>
          </p:nvPr>
        </p:nvSpPr>
        <p:spPr>
          <a:xfrm>
            <a:off x="1143000" y="685800"/>
            <a:ext cx="4572000" cy="3429000"/>
          </a:xfrm>
          <a:ln/>
        </p:spPr>
      </p:sp>
      <p:sp>
        <p:nvSpPr>
          <p:cNvPr id="35843" name="Rectangle 3">
            <a:extLst>
              <a:ext uri="{FF2B5EF4-FFF2-40B4-BE49-F238E27FC236}">
                <a16:creationId xmlns:a16="http://schemas.microsoft.com/office/drawing/2014/main" id="{4DAC1C2B-68C4-41A0-B0EF-2411ADEA3942}"/>
              </a:ext>
            </a:extLst>
          </p:cNvPr>
          <p:cNvSpPr>
            <a:spLocks noGrp="1" noChangeArrowheads="1"/>
          </p:cNvSpPr>
          <p:nvPr>
            <p:ph type="body" idx="1"/>
          </p:nvPr>
        </p:nvSpPr>
        <p:spPr/>
        <p:txBody>
          <a:bodyPr/>
          <a:lstStyle/>
          <a:p>
            <a:endParaRPr lang="en-US" altLang="en-US" dirty="0"/>
          </a:p>
        </p:txBody>
      </p:sp>
    </p:spTree>
    <p:extLst>
      <p:ext uri="{BB962C8B-B14F-4D97-AF65-F5344CB8AC3E}">
        <p14:creationId xmlns:p14="http://schemas.microsoft.com/office/powerpoint/2010/main" val="22876493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EFF0DB2-362E-B748-A36A-7F45D8CD3762}"/>
              </a:ext>
            </a:extLst>
          </p:cNvPr>
          <p:cNvSpPr>
            <a:spLocks noGrp="1"/>
          </p:cNvSpPr>
          <p:nvPr>
            <p:ph type="ctrTitle"/>
          </p:nvPr>
        </p:nvSpPr>
        <p:spPr>
          <a:xfrm>
            <a:off x="1143000" y="1122363"/>
            <a:ext cx="6858000" cy="2387600"/>
          </a:xfrm>
        </p:spPr>
        <p:txBody>
          <a:bodyPr anchor="b"/>
          <a:lstStyle>
            <a:lvl1pPr algn="ctr">
              <a:defRPr sz="6000"/>
            </a:lvl1pPr>
          </a:lstStyle>
          <a:p>
            <a:r>
              <a:rPr lang="it-IT"/>
              <a:t>Fare clic per modificare lo stile del titolo dello schema</a:t>
            </a:r>
          </a:p>
        </p:txBody>
      </p:sp>
      <p:sp>
        <p:nvSpPr>
          <p:cNvPr id="3" name="Sottotitolo 2">
            <a:extLst>
              <a:ext uri="{FF2B5EF4-FFF2-40B4-BE49-F238E27FC236}">
                <a16:creationId xmlns:a16="http://schemas.microsoft.com/office/drawing/2014/main" id="{3C32E336-0A59-184B-87A8-363E2D549A30}"/>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p>
        </p:txBody>
      </p:sp>
      <p:sp>
        <p:nvSpPr>
          <p:cNvPr id="4" name="Segnaposto data 3">
            <a:extLst>
              <a:ext uri="{FF2B5EF4-FFF2-40B4-BE49-F238E27FC236}">
                <a16:creationId xmlns:a16="http://schemas.microsoft.com/office/drawing/2014/main" id="{07E0FC62-4C29-1D44-ACD6-6D76726079DF}"/>
              </a:ext>
            </a:extLst>
          </p:cNvPr>
          <p:cNvSpPr>
            <a:spLocks noGrp="1"/>
          </p:cNvSpPr>
          <p:nvPr>
            <p:ph type="dt" sz="half" idx="10"/>
          </p:nvPr>
        </p:nvSpPr>
        <p:spPr/>
        <p:txBody>
          <a:bodyPr/>
          <a:lstStyle>
            <a:lvl1pPr>
              <a:defRPr/>
            </a:lvl1pPr>
          </a:lstStyle>
          <a:p>
            <a:fld id="{A8EB57D3-67A8-A647-B1E4-4DA7DD44CB05}" type="datetime1">
              <a:rPr lang="it-IT" altLang="it-IT"/>
              <a:pPr/>
              <a:t>12/01/22</a:t>
            </a:fld>
            <a:endParaRPr lang="it-IT" altLang="it-IT" dirty="0"/>
          </a:p>
        </p:txBody>
      </p:sp>
      <p:sp>
        <p:nvSpPr>
          <p:cNvPr id="5" name="Segnaposto piè di pagina 4">
            <a:extLst>
              <a:ext uri="{FF2B5EF4-FFF2-40B4-BE49-F238E27FC236}">
                <a16:creationId xmlns:a16="http://schemas.microsoft.com/office/drawing/2014/main" id="{3BBBCF5E-D99D-324F-AF0B-DD5385E75097}"/>
              </a:ext>
            </a:extLst>
          </p:cNvPr>
          <p:cNvSpPr>
            <a:spLocks noGrp="1"/>
          </p:cNvSpPr>
          <p:nvPr>
            <p:ph type="ftr" sz="quarter" idx="11"/>
          </p:nvPr>
        </p:nvSpPr>
        <p:spPr/>
        <p:txBody>
          <a:bodyPr/>
          <a:lstStyle>
            <a:lvl1pPr>
              <a:defRPr/>
            </a:lvl1pPr>
          </a:lstStyle>
          <a:p>
            <a:r>
              <a:rPr lang="it-IT" altLang="it-IT" dirty="0"/>
              <a:t>Titolo Presentazione</a:t>
            </a:r>
          </a:p>
        </p:txBody>
      </p:sp>
      <p:sp>
        <p:nvSpPr>
          <p:cNvPr id="6" name="Segnaposto numero diapositiva 5">
            <a:extLst>
              <a:ext uri="{FF2B5EF4-FFF2-40B4-BE49-F238E27FC236}">
                <a16:creationId xmlns:a16="http://schemas.microsoft.com/office/drawing/2014/main" id="{3F719060-07C0-9344-A0BA-CA6421516A53}"/>
              </a:ext>
            </a:extLst>
          </p:cNvPr>
          <p:cNvSpPr>
            <a:spLocks noGrp="1"/>
          </p:cNvSpPr>
          <p:nvPr>
            <p:ph type="sldNum" sz="quarter" idx="12"/>
          </p:nvPr>
        </p:nvSpPr>
        <p:spPr/>
        <p:txBody>
          <a:bodyPr/>
          <a:lstStyle>
            <a:lvl1pPr>
              <a:defRPr/>
            </a:lvl1pPr>
          </a:lstStyle>
          <a:p>
            <a:r>
              <a:rPr lang="it-IT" altLang="it-IT" dirty="0"/>
              <a:t>Pagina </a:t>
            </a:r>
            <a:fld id="{3442E038-71DA-A041-AB94-ACECFC47CBDF}" type="slidenum">
              <a:rPr lang="it-IT" altLang="it-IT"/>
              <a:pPr/>
              <a:t>‹N›</a:t>
            </a:fld>
            <a:endParaRPr lang="it-IT" altLang="it-IT" dirty="0"/>
          </a:p>
        </p:txBody>
      </p:sp>
    </p:spTree>
    <p:extLst>
      <p:ext uri="{BB962C8B-B14F-4D97-AF65-F5344CB8AC3E}">
        <p14:creationId xmlns:p14="http://schemas.microsoft.com/office/powerpoint/2010/main" val="18527675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DED4432-79F3-0149-96DE-32048C290496}"/>
              </a:ext>
            </a:extLst>
          </p:cNvPr>
          <p:cNvSpPr>
            <a:spLocks noGrp="1"/>
          </p:cNvSpPr>
          <p:nvPr>
            <p:ph type="title"/>
          </p:nvPr>
        </p:nvSpPr>
        <p:spPr/>
        <p:txBody>
          <a:bodyPr/>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CA65EDAE-740D-AC4B-BDC2-1A0606265600}"/>
              </a:ext>
            </a:extLst>
          </p:cNvPr>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6E983F38-9EF2-A940-B679-345F89CC4D22}"/>
              </a:ext>
            </a:extLst>
          </p:cNvPr>
          <p:cNvSpPr>
            <a:spLocks noGrp="1"/>
          </p:cNvSpPr>
          <p:nvPr>
            <p:ph type="dt" sz="half" idx="10"/>
          </p:nvPr>
        </p:nvSpPr>
        <p:spPr/>
        <p:txBody>
          <a:bodyPr/>
          <a:lstStyle>
            <a:lvl1pPr>
              <a:defRPr/>
            </a:lvl1pPr>
          </a:lstStyle>
          <a:p>
            <a:fld id="{2E1C6F93-1492-9B4D-96A7-255CC3AF9A57}" type="datetime1">
              <a:rPr lang="it-IT" altLang="it-IT"/>
              <a:pPr/>
              <a:t>12/01/22</a:t>
            </a:fld>
            <a:endParaRPr lang="it-IT" altLang="it-IT" dirty="0"/>
          </a:p>
        </p:txBody>
      </p:sp>
      <p:sp>
        <p:nvSpPr>
          <p:cNvPr id="5" name="Segnaposto piè di pagina 4">
            <a:extLst>
              <a:ext uri="{FF2B5EF4-FFF2-40B4-BE49-F238E27FC236}">
                <a16:creationId xmlns:a16="http://schemas.microsoft.com/office/drawing/2014/main" id="{FBF378DA-5502-974B-983E-52BC9569B850}"/>
              </a:ext>
            </a:extLst>
          </p:cNvPr>
          <p:cNvSpPr>
            <a:spLocks noGrp="1"/>
          </p:cNvSpPr>
          <p:nvPr>
            <p:ph type="ftr" sz="quarter" idx="11"/>
          </p:nvPr>
        </p:nvSpPr>
        <p:spPr/>
        <p:txBody>
          <a:bodyPr/>
          <a:lstStyle>
            <a:lvl1pPr>
              <a:defRPr/>
            </a:lvl1pPr>
          </a:lstStyle>
          <a:p>
            <a:r>
              <a:rPr lang="it-IT" altLang="it-IT" dirty="0"/>
              <a:t>Titolo Presentazione</a:t>
            </a:r>
          </a:p>
        </p:txBody>
      </p:sp>
      <p:sp>
        <p:nvSpPr>
          <p:cNvPr id="6" name="Segnaposto numero diapositiva 5">
            <a:extLst>
              <a:ext uri="{FF2B5EF4-FFF2-40B4-BE49-F238E27FC236}">
                <a16:creationId xmlns:a16="http://schemas.microsoft.com/office/drawing/2014/main" id="{D67BE1F7-FDBC-EA46-90AB-02F58E83C84A}"/>
              </a:ext>
            </a:extLst>
          </p:cNvPr>
          <p:cNvSpPr>
            <a:spLocks noGrp="1"/>
          </p:cNvSpPr>
          <p:nvPr>
            <p:ph type="sldNum" sz="quarter" idx="12"/>
          </p:nvPr>
        </p:nvSpPr>
        <p:spPr/>
        <p:txBody>
          <a:bodyPr/>
          <a:lstStyle>
            <a:lvl1pPr>
              <a:defRPr/>
            </a:lvl1pPr>
          </a:lstStyle>
          <a:p>
            <a:r>
              <a:rPr lang="it-IT" altLang="it-IT" dirty="0"/>
              <a:t>Pagina </a:t>
            </a:r>
            <a:fld id="{C3CCEB4E-ACF8-1245-9851-026602A5BDF7}" type="slidenum">
              <a:rPr lang="it-IT" altLang="it-IT"/>
              <a:pPr/>
              <a:t>‹N›</a:t>
            </a:fld>
            <a:endParaRPr lang="it-IT" altLang="it-IT" dirty="0"/>
          </a:p>
        </p:txBody>
      </p:sp>
    </p:spTree>
    <p:extLst>
      <p:ext uri="{BB962C8B-B14F-4D97-AF65-F5344CB8AC3E}">
        <p14:creationId xmlns:p14="http://schemas.microsoft.com/office/powerpoint/2010/main" val="27635875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a:extLst>
              <a:ext uri="{FF2B5EF4-FFF2-40B4-BE49-F238E27FC236}">
                <a16:creationId xmlns:a16="http://schemas.microsoft.com/office/drawing/2014/main" id="{3923ECD2-C1FE-F842-8DD0-2C5931C0F41E}"/>
              </a:ext>
            </a:extLst>
          </p:cNvPr>
          <p:cNvSpPr>
            <a:spLocks noGrp="1"/>
          </p:cNvSpPr>
          <p:nvPr>
            <p:ph type="title" orient="vert"/>
          </p:nvPr>
        </p:nvSpPr>
        <p:spPr>
          <a:xfrm>
            <a:off x="6786563" y="409575"/>
            <a:ext cx="1889125" cy="5457825"/>
          </a:xfrm>
        </p:spPr>
        <p:txBody>
          <a:bodyPr vert="eaVert"/>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9F8C5553-7FF3-CD45-9B2D-10033FE2FBAC}"/>
              </a:ext>
            </a:extLst>
          </p:cNvPr>
          <p:cNvSpPr>
            <a:spLocks noGrp="1"/>
          </p:cNvSpPr>
          <p:nvPr>
            <p:ph type="body" orient="vert" idx="1"/>
          </p:nvPr>
        </p:nvSpPr>
        <p:spPr>
          <a:xfrm>
            <a:off x="1116013" y="409575"/>
            <a:ext cx="5518150" cy="5457825"/>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DAADCA17-7B5B-3043-AF1A-D84A0152BCB6}"/>
              </a:ext>
            </a:extLst>
          </p:cNvPr>
          <p:cNvSpPr>
            <a:spLocks noGrp="1"/>
          </p:cNvSpPr>
          <p:nvPr>
            <p:ph type="dt" sz="half" idx="10"/>
          </p:nvPr>
        </p:nvSpPr>
        <p:spPr/>
        <p:txBody>
          <a:bodyPr/>
          <a:lstStyle>
            <a:lvl1pPr>
              <a:defRPr/>
            </a:lvl1pPr>
          </a:lstStyle>
          <a:p>
            <a:fld id="{0B6E3E64-D3A8-8342-9875-67513FF9567D}" type="datetime1">
              <a:rPr lang="it-IT" altLang="it-IT"/>
              <a:pPr/>
              <a:t>12/01/22</a:t>
            </a:fld>
            <a:endParaRPr lang="it-IT" altLang="it-IT" dirty="0"/>
          </a:p>
        </p:txBody>
      </p:sp>
      <p:sp>
        <p:nvSpPr>
          <p:cNvPr id="5" name="Segnaposto piè di pagina 4">
            <a:extLst>
              <a:ext uri="{FF2B5EF4-FFF2-40B4-BE49-F238E27FC236}">
                <a16:creationId xmlns:a16="http://schemas.microsoft.com/office/drawing/2014/main" id="{EA8FBA46-E6B3-0840-BB2A-F932DFB254E4}"/>
              </a:ext>
            </a:extLst>
          </p:cNvPr>
          <p:cNvSpPr>
            <a:spLocks noGrp="1"/>
          </p:cNvSpPr>
          <p:nvPr>
            <p:ph type="ftr" sz="quarter" idx="11"/>
          </p:nvPr>
        </p:nvSpPr>
        <p:spPr/>
        <p:txBody>
          <a:bodyPr/>
          <a:lstStyle>
            <a:lvl1pPr>
              <a:defRPr/>
            </a:lvl1pPr>
          </a:lstStyle>
          <a:p>
            <a:r>
              <a:rPr lang="it-IT" altLang="it-IT" dirty="0"/>
              <a:t>Titolo Presentazione</a:t>
            </a:r>
          </a:p>
        </p:txBody>
      </p:sp>
      <p:sp>
        <p:nvSpPr>
          <p:cNvPr id="6" name="Segnaposto numero diapositiva 5">
            <a:extLst>
              <a:ext uri="{FF2B5EF4-FFF2-40B4-BE49-F238E27FC236}">
                <a16:creationId xmlns:a16="http://schemas.microsoft.com/office/drawing/2014/main" id="{4CCE053D-6C79-7F4C-899C-14002C8D0CB0}"/>
              </a:ext>
            </a:extLst>
          </p:cNvPr>
          <p:cNvSpPr>
            <a:spLocks noGrp="1"/>
          </p:cNvSpPr>
          <p:nvPr>
            <p:ph type="sldNum" sz="quarter" idx="12"/>
          </p:nvPr>
        </p:nvSpPr>
        <p:spPr/>
        <p:txBody>
          <a:bodyPr/>
          <a:lstStyle>
            <a:lvl1pPr>
              <a:defRPr/>
            </a:lvl1pPr>
          </a:lstStyle>
          <a:p>
            <a:r>
              <a:rPr lang="it-IT" altLang="it-IT" dirty="0"/>
              <a:t>Pagina </a:t>
            </a:r>
            <a:fld id="{D1C7AD33-8024-414E-A4BE-724D5A7626D5}" type="slidenum">
              <a:rPr lang="it-IT" altLang="it-IT"/>
              <a:pPr/>
              <a:t>‹N›</a:t>
            </a:fld>
            <a:endParaRPr lang="it-IT" altLang="it-IT" dirty="0"/>
          </a:p>
        </p:txBody>
      </p:sp>
    </p:spTree>
    <p:extLst>
      <p:ext uri="{BB962C8B-B14F-4D97-AF65-F5344CB8AC3E}">
        <p14:creationId xmlns:p14="http://schemas.microsoft.com/office/powerpoint/2010/main" val="35658468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Titolo, test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E031235-6D60-1642-A323-17C29F7C5AF4}"/>
              </a:ext>
            </a:extLst>
          </p:cNvPr>
          <p:cNvSpPr>
            <a:spLocks noGrp="1"/>
          </p:cNvSpPr>
          <p:nvPr>
            <p:ph type="title"/>
          </p:nvPr>
        </p:nvSpPr>
        <p:spPr>
          <a:xfrm>
            <a:off x="1116013" y="409575"/>
            <a:ext cx="7559675" cy="504825"/>
          </a:xfrm>
        </p:spPr>
        <p:txBody>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D85518D2-1C7E-5749-A314-016F5BBC92A9}"/>
              </a:ext>
            </a:extLst>
          </p:cNvPr>
          <p:cNvSpPr>
            <a:spLocks noGrp="1"/>
          </p:cNvSpPr>
          <p:nvPr>
            <p:ph type="body" sz="half" idx="1"/>
          </p:nvPr>
        </p:nvSpPr>
        <p:spPr>
          <a:xfrm>
            <a:off x="1116013" y="1752600"/>
            <a:ext cx="3703637" cy="4114800"/>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a:extLst>
              <a:ext uri="{FF2B5EF4-FFF2-40B4-BE49-F238E27FC236}">
                <a16:creationId xmlns:a16="http://schemas.microsoft.com/office/drawing/2014/main" id="{DAFD1EEC-A49E-404A-A408-0CF8DD259A08}"/>
              </a:ext>
            </a:extLst>
          </p:cNvPr>
          <p:cNvSpPr>
            <a:spLocks noGrp="1"/>
          </p:cNvSpPr>
          <p:nvPr>
            <p:ph sz="half" idx="2"/>
          </p:nvPr>
        </p:nvSpPr>
        <p:spPr>
          <a:xfrm>
            <a:off x="4972050" y="1752600"/>
            <a:ext cx="3703638" cy="4114800"/>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data 4">
            <a:extLst>
              <a:ext uri="{FF2B5EF4-FFF2-40B4-BE49-F238E27FC236}">
                <a16:creationId xmlns:a16="http://schemas.microsoft.com/office/drawing/2014/main" id="{037FB312-6244-0E48-A024-810762F537EF}"/>
              </a:ext>
            </a:extLst>
          </p:cNvPr>
          <p:cNvSpPr>
            <a:spLocks noGrp="1"/>
          </p:cNvSpPr>
          <p:nvPr>
            <p:ph type="dt" sz="half" idx="10"/>
          </p:nvPr>
        </p:nvSpPr>
        <p:spPr>
          <a:xfrm>
            <a:off x="4343400" y="6146800"/>
            <a:ext cx="1905000" cy="457200"/>
          </a:xfrm>
        </p:spPr>
        <p:txBody>
          <a:bodyPr/>
          <a:lstStyle>
            <a:lvl1pPr>
              <a:defRPr/>
            </a:lvl1pPr>
          </a:lstStyle>
          <a:p>
            <a:fld id="{29135D8F-E3EF-D54A-8A61-FC103556EA43}" type="datetime1">
              <a:rPr lang="it-IT" altLang="it-IT"/>
              <a:pPr/>
              <a:t>12/01/22</a:t>
            </a:fld>
            <a:endParaRPr lang="it-IT" altLang="it-IT" dirty="0"/>
          </a:p>
        </p:txBody>
      </p:sp>
      <p:sp>
        <p:nvSpPr>
          <p:cNvPr id="6" name="Segnaposto piè di pagina 5">
            <a:extLst>
              <a:ext uri="{FF2B5EF4-FFF2-40B4-BE49-F238E27FC236}">
                <a16:creationId xmlns:a16="http://schemas.microsoft.com/office/drawing/2014/main" id="{9F18661F-1252-BA47-9E13-EEEA003210A5}"/>
              </a:ext>
            </a:extLst>
          </p:cNvPr>
          <p:cNvSpPr>
            <a:spLocks noGrp="1"/>
          </p:cNvSpPr>
          <p:nvPr>
            <p:ph type="ftr" sz="quarter" idx="11"/>
          </p:nvPr>
        </p:nvSpPr>
        <p:spPr>
          <a:xfrm>
            <a:off x="1219200" y="6146800"/>
            <a:ext cx="2895600" cy="457200"/>
          </a:xfrm>
        </p:spPr>
        <p:txBody>
          <a:bodyPr/>
          <a:lstStyle>
            <a:lvl1pPr>
              <a:defRPr/>
            </a:lvl1pPr>
          </a:lstStyle>
          <a:p>
            <a:r>
              <a:rPr lang="it-IT" altLang="it-IT" dirty="0"/>
              <a:t>Titolo Presentazione</a:t>
            </a:r>
          </a:p>
        </p:txBody>
      </p:sp>
      <p:sp>
        <p:nvSpPr>
          <p:cNvPr id="7" name="Segnaposto numero diapositiva 6">
            <a:extLst>
              <a:ext uri="{FF2B5EF4-FFF2-40B4-BE49-F238E27FC236}">
                <a16:creationId xmlns:a16="http://schemas.microsoft.com/office/drawing/2014/main" id="{6838E601-A067-6949-BC4A-1A999B152A4C}"/>
              </a:ext>
            </a:extLst>
          </p:cNvPr>
          <p:cNvSpPr>
            <a:spLocks noGrp="1"/>
          </p:cNvSpPr>
          <p:nvPr>
            <p:ph type="sldNum" sz="quarter" idx="12"/>
          </p:nvPr>
        </p:nvSpPr>
        <p:spPr>
          <a:xfrm>
            <a:off x="6553200" y="6146800"/>
            <a:ext cx="1905000" cy="457200"/>
          </a:xfrm>
        </p:spPr>
        <p:txBody>
          <a:bodyPr/>
          <a:lstStyle>
            <a:lvl1pPr>
              <a:defRPr/>
            </a:lvl1pPr>
          </a:lstStyle>
          <a:p>
            <a:r>
              <a:rPr lang="it-IT" altLang="it-IT" dirty="0"/>
              <a:t>Pagina </a:t>
            </a:r>
            <a:fld id="{347CDF99-D98A-D247-B763-4E6EA76299AB}" type="slidenum">
              <a:rPr lang="it-IT" altLang="it-IT"/>
              <a:pPr/>
              <a:t>‹N›</a:t>
            </a:fld>
            <a:endParaRPr lang="it-IT" altLang="it-IT" dirty="0"/>
          </a:p>
        </p:txBody>
      </p:sp>
    </p:spTree>
    <p:extLst>
      <p:ext uri="{BB962C8B-B14F-4D97-AF65-F5344CB8AC3E}">
        <p14:creationId xmlns:p14="http://schemas.microsoft.com/office/powerpoint/2010/main" val="47216005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bl" preserve="1">
  <p:cSld name="Titolo e tabell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C1A8BF5-2574-8842-BC54-20EE944C9790}"/>
              </a:ext>
            </a:extLst>
          </p:cNvPr>
          <p:cNvSpPr>
            <a:spLocks noGrp="1"/>
          </p:cNvSpPr>
          <p:nvPr>
            <p:ph type="title"/>
          </p:nvPr>
        </p:nvSpPr>
        <p:spPr>
          <a:xfrm>
            <a:off x="1116013" y="409575"/>
            <a:ext cx="7559675" cy="504825"/>
          </a:xfrm>
        </p:spPr>
        <p:txBody>
          <a:bodyPr/>
          <a:lstStyle/>
          <a:p>
            <a:r>
              <a:rPr lang="it-IT"/>
              <a:t>Fare clic per modificare lo stile del titolo dello schema</a:t>
            </a:r>
          </a:p>
        </p:txBody>
      </p:sp>
      <p:sp>
        <p:nvSpPr>
          <p:cNvPr id="3" name="Segnaposto tabella 2">
            <a:extLst>
              <a:ext uri="{FF2B5EF4-FFF2-40B4-BE49-F238E27FC236}">
                <a16:creationId xmlns:a16="http://schemas.microsoft.com/office/drawing/2014/main" id="{029E6385-6B1F-2B4B-801C-18CD03A68644}"/>
              </a:ext>
            </a:extLst>
          </p:cNvPr>
          <p:cNvSpPr>
            <a:spLocks noGrp="1"/>
          </p:cNvSpPr>
          <p:nvPr>
            <p:ph type="tbl" idx="1"/>
          </p:nvPr>
        </p:nvSpPr>
        <p:spPr>
          <a:xfrm>
            <a:off x="1116013" y="1752600"/>
            <a:ext cx="7559675" cy="4114800"/>
          </a:xfrm>
        </p:spPr>
        <p:txBody>
          <a:bodyPr/>
          <a:lstStyle/>
          <a:p>
            <a:endParaRPr lang="it-IT" dirty="0"/>
          </a:p>
        </p:txBody>
      </p:sp>
      <p:sp>
        <p:nvSpPr>
          <p:cNvPr id="4" name="Segnaposto data 3">
            <a:extLst>
              <a:ext uri="{FF2B5EF4-FFF2-40B4-BE49-F238E27FC236}">
                <a16:creationId xmlns:a16="http://schemas.microsoft.com/office/drawing/2014/main" id="{F49B363A-9334-0C4C-AAF9-AAE07AFCF27D}"/>
              </a:ext>
            </a:extLst>
          </p:cNvPr>
          <p:cNvSpPr>
            <a:spLocks noGrp="1"/>
          </p:cNvSpPr>
          <p:nvPr>
            <p:ph type="dt" sz="half" idx="10"/>
          </p:nvPr>
        </p:nvSpPr>
        <p:spPr>
          <a:xfrm>
            <a:off x="4343400" y="6146800"/>
            <a:ext cx="1905000" cy="457200"/>
          </a:xfrm>
        </p:spPr>
        <p:txBody>
          <a:bodyPr/>
          <a:lstStyle>
            <a:lvl1pPr>
              <a:defRPr/>
            </a:lvl1pPr>
          </a:lstStyle>
          <a:p>
            <a:fld id="{4107A6F0-F261-9340-B574-4CB2204F5909}" type="datetime1">
              <a:rPr lang="it-IT" altLang="it-IT"/>
              <a:pPr/>
              <a:t>12/01/22</a:t>
            </a:fld>
            <a:endParaRPr lang="it-IT" altLang="it-IT" dirty="0"/>
          </a:p>
        </p:txBody>
      </p:sp>
      <p:sp>
        <p:nvSpPr>
          <p:cNvPr id="5" name="Segnaposto piè di pagina 4">
            <a:extLst>
              <a:ext uri="{FF2B5EF4-FFF2-40B4-BE49-F238E27FC236}">
                <a16:creationId xmlns:a16="http://schemas.microsoft.com/office/drawing/2014/main" id="{04B9FAC9-00DD-8D4C-A8C4-FF448A2DE445}"/>
              </a:ext>
            </a:extLst>
          </p:cNvPr>
          <p:cNvSpPr>
            <a:spLocks noGrp="1"/>
          </p:cNvSpPr>
          <p:nvPr>
            <p:ph type="ftr" sz="quarter" idx="11"/>
          </p:nvPr>
        </p:nvSpPr>
        <p:spPr>
          <a:xfrm>
            <a:off x="1219200" y="6146800"/>
            <a:ext cx="2895600" cy="457200"/>
          </a:xfrm>
        </p:spPr>
        <p:txBody>
          <a:bodyPr/>
          <a:lstStyle>
            <a:lvl1pPr>
              <a:defRPr/>
            </a:lvl1pPr>
          </a:lstStyle>
          <a:p>
            <a:r>
              <a:rPr lang="it-IT" altLang="it-IT" dirty="0"/>
              <a:t>Titolo Presentazione</a:t>
            </a:r>
          </a:p>
        </p:txBody>
      </p:sp>
      <p:sp>
        <p:nvSpPr>
          <p:cNvPr id="6" name="Segnaposto numero diapositiva 5">
            <a:extLst>
              <a:ext uri="{FF2B5EF4-FFF2-40B4-BE49-F238E27FC236}">
                <a16:creationId xmlns:a16="http://schemas.microsoft.com/office/drawing/2014/main" id="{A8CDAD8B-F92B-3A4B-9895-6678471AE04B}"/>
              </a:ext>
            </a:extLst>
          </p:cNvPr>
          <p:cNvSpPr>
            <a:spLocks noGrp="1"/>
          </p:cNvSpPr>
          <p:nvPr>
            <p:ph type="sldNum" sz="quarter" idx="12"/>
          </p:nvPr>
        </p:nvSpPr>
        <p:spPr>
          <a:xfrm>
            <a:off x="6553200" y="6146800"/>
            <a:ext cx="1905000" cy="457200"/>
          </a:xfrm>
        </p:spPr>
        <p:txBody>
          <a:bodyPr/>
          <a:lstStyle>
            <a:lvl1pPr>
              <a:defRPr/>
            </a:lvl1pPr>
          </a:lstStyle>
          <a:p>
            <a:r>
              <a:rPr lang="it-IT" altLang="it-IT" dirty="0"/>
              <a:t>Pagina </a:t>
            </a:r>
            <a:fld id="{704F8814-1E34-5840-9194-6FF16769C5B1}" type="slidenum">
              <a:rPr lang="it-IT" altLang="it-IT"/>
              <a:pPr/>
              <a:t>‹N›</a:t>
            </a:fld>
            <a:endParaRPr lang="it-IT" altLang="it-IT" dirty="0"/>
          </a:p>
        </p:txBody>
      </p:sp>
    </p:spTree>
    <p:extLst>
      <p:ext uri="{BB962C8B-B14F-4D97-AF65-F5344CB8AC3E}">
        <p14:creationId xmlns:p14="http://schemas.microsoft.com/office/powerpoint/2010/main" val="178458316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chart" preserve="1">
  <p:cSld name="Titolo e grafic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4CEFC30-EEBB-2547-89BB-D8509F9852EE}"/>
              </a:ext>
            </a:extLst>
          </p:cNvPr>
          <p:cNvSpPr>
            <a:spLocks noGrp="1"/>
          </p:cNvSpPr>
          <p:nvPr>
            <p:ph type="title"/>
          </p:nvPr>
        </p:nvSpPr>
        <p:spPr>
          <a:xfrm>
            <a:off x="1116013" y="409575"/>
            <a:ext cx="7559675" cy="504825"/>
          </a:xfrm>
        </p:spPr>
        <p:txBody>
          <a:bodyPr/>
          <a:lstStyle/>
          <a:p>
            <a:r>
              <a:rPr lang="it-IT"/>
              <a:t>Fare clic per modificare lo stile del titolo dello schema</a:t>
            </a:r>
          </a:p>
        </p:txBody>
      </p:sp>
      <p:sp>
        <p:nvSpPr>
          <p:cNvPr id="3" name="Segnaposto grafico 2">
            <a:extLst>
              <a:ext uri="{FF2B5EF4-FFF2-40B4-BE49-F238E27FC236}">
                <a16:creationId xmlns:a16="http://schemas.microsoft.com/office/drawing/2014/main" id="{E4641B26-2596-1E49-955F-62FE0786ED9C}"/>
              </a:ext>
            </a:extLst>
          </p:cNvPr>
          <p:cNvSpPr>
            <a:spLocks noGrp="1"/>
          </p:cNvSpPr>
          <p:nvPr>
            <p:ph type="chart" idx="1"/>
          </p:nvPr>
        </p:nvSpPr>
        <p:spPr>
          <a:xfrm>
            <a:off x="1116013" y="1752600"/>
            <a:ext cx="7559675" cy="4114800"/>
          </a:xfrm>
        </p:spPr>
        <p:txBody>
          <a:bodyPr/>
          <a:lstStyle/>
          <a:p>
            <a:endParaRPr lang="it-IT" dirty="0"/>
          </a:p>
        </p:txBody>
      </p:sp>
      <p:sp>
        <p:nvSpPr>
          <p:cNvPr id="4" name="Segnaposto data 3">
            <a:extLst>
              <a:ext uri="{FF2B5EF4-FFF2-40B4-BE49-F238E27FC236}">
                <a16:creationId xmlns:a16="http://schemas.microsoft.com/office/drawing/2014/main" id="{8667F515-23CB-554F-942E-96ED48E4FBD6}"/>
              </a:ext>
            </a:extLst>
          </p:cNvPr>
          <p:cNvSpPr>
            <a:spLocks noGrp="1"/>
          </p:cNvSpPr>
          <p:nvPr>
            <p:ph type="dt" sz="half" idx="10"/>
          </p:nvPr>
        </p:nvSpPr>
        <p:spPr>
          <a:xfrm>
            <a:off x="4343400" y="6146800"/>
            <a:ext cx="1905000" cy="457200"/>
          </a:xfrm>
        </p:spPr>
        <p:txBody>
          <a:bodyPr/>
          <a:lstStyle>
            <a:lvl1pPr>
              <a:defRPr/>
            </a:lvl1pPr>
          </a:lstStyle>
          <a:p>
            <a:fld id="{9D47A3F4-FF2C-8F4A-AF05-B502FCBB0A5D}" type="datetime1">
              <a:rPr lang="it-IT" altLang="it-IT"/>
              <a:pPr/>
              <a:t>12/01/22</a:t>
            </a:fld>
            <a:endParaRPr lang="it-IT" altLang="it-IT" dirty="0"/>
          </a:p>
        </p:txBody>
      </p:sp>
      <p:sp>
        <p:nvSpPr>
          <p:cNvPr id="5" name="Segnaposto piè di pagina 4">
            <a:extLst>
              <a:ext uri="{FF2B5EF4-FFF2-40B4-BE49-F238E27FC236}">
                <a16:creationId xmlns:a16="http://schemas.microsoft.com/office/drawing/2014/main" id="{E51358A2-B5BE-664F-BB12-2B9E4AB96BA6}"/>
              </a:ext>
            </a:extLst>
          </p:cNvPr>
          <p:cNvSpPr>
            <a:spLocks noGrp="1"/>
          </p:cNvSpPr>
          <p:nvPr>
            <p:ph type="ftr" sz="quarter" idx="11"/>
          </p:nvPr>
        </p:nvSpPr>
        <p:spPr>
          <a:xfrm>
            <a:off x="1219200" y="6146800"/>
            <a:ext cx="2895600" cy="457200"/>
          </a:xfrm>
        </p:spPr>
        <p:txBody>
          <a:bodyPr/>
          <a:lstStyle>
            <a:lvl1pPr>
              <a:defRPr/>
            </a:lvl1pPr>
          </a:lstStyle>
          <a:p>
            <a:r>
              <a:rPr lang="it-IT" altLang="it-IT" dirty="0"/>
              <a:t>Titolo Presentazione</a:t>
            </a:r>
          </a:p>
        </p:txBody>
      </p:sp>
      <p:sp>
        <p:nvSpPr>
          <p:cNvPr id="6" name="Segnaposto numero diapositiva 5">
            <a:extLst>
              <a:ext uri="{FF2B5EF4-FFF2-40B4-BE49-F238E27FC236}">
                <a16:creationId xmlns:a16="http://schemas.microsoft.com/office/drawing/2014/main" id="{BB6BAE4F-4A2C-E544-A1F6-BA8A379A5404}"/>
              </a:ext>
            </a:extLst>
          </p:cNvPr>
          <p:cNvSpPr>
            <a:spLocks noGrp="1"/>
          </p:cNvSpPr>
          <p:nvPr>
            <p:ph type="sldNum" sz="quarter" idx="12"/>
          </p:nvPr>
        </p:nvSpPr>
        <p:spPr>
          <a:xfrm>
            <a:off x="6553200" y="6146800"/>
            <a:ext cx="1905000" cy="457200"/>
          </a:xfrm>
        </p:spPr>
        <p:txBody>
          <a:bodyPr/>
          <a:lstStyle>
            <a:lvl1pPr>
              <a:defRPr/>
            </a:lvl1pPr>
          </a:lstStyle>
          <a:p>
            <a:r>
              <a:rPr lang="it-IT" altLang="it-IT" dirty="0"/>
              <a:t>Pagina </a:t>
            </a:r>
            <a:fld id="{A5EB7BC2-C440-D341-AFDF-8B0FAE3D49C5}" type="slidenum">
              <a:rPr lang="it-IT" altLang="it-IT"/>
              <a:pPr/>
              <a:t>‹N›</a:t>
            </a:fld>
            <a:endParaRPr lang="it-IT" altLang="it-IT" dirty="0"/>
          </a:p>
        </p:txBody>
      </p:sp>
    </p:spTree>
    <p:extLst>
      <p:ext uri="{BB962C8B-B14F-4D97-AF65-F5344CB8AC3E}">
        <p14:creationId xmlns:p14="http://schemas.microsoft.com/office/powerpoint/2010/main" val="17984909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0F7E173-D8D9-774D-9299-341CCCFF93ED}"/>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8B426E26-CFE7-724F-933C-E3541FD14059}"/>
              </a:ext>
            </a:extLst>
          </p:cNvPr>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FC1BC50A-6659-664F-A063-B855A3B2BB4E}"/>
              </a:ext>
            </a:extLst>
          </p:cNvPr>
          <p:cNvSpPr>
            <a:spLocks noGrp="1"/>
          </p:cNvSpPr>
          <p:nvPr>
            <p:ph type="dt" sz="half" idx="10"/>
          </p:nvPr>
        </p:nvSpPr>
        <p:spPr/>
        <p:txBody>
          <a:bodyPr/>
          <a:lstStyle>
            <a:lvl1pPr>
              <a:defRPr/>
            </a:lvl1pPr>
          </a:lstStyle>
          <a:p>
            <a:fld id="{968459B6-14B4-0F40-A717-68BA3A05F8AC}" type="datetime1">
              <a:rPr lang="it-IT" altLang="it-IT"/>
              <a:pPr/>
              <a:t>12/01/22</a:t>
            </a:fld>
            <a:endParaRPr lang="it-IT" altLang="it-IT" dirty="0"/>
          </a:p>
        </p:txBody>
      </p:sp>
      <p:sp>
        <p:nvSpPr>
          <p:cNvPr id="5" name="Segnaposto piè di pagina 4">
            <a:extLst>
              <a:ext uri="{FF2B5EF4-FFF2-40B4-BE49-F238E27FC236}">
                <a16:creationId xmlns:a16="http://schemas.microsoft.com/office/drawing/2014/main" id="{A7F464BF-A313-2A44-A3CC-865D2763D398}"/>
              </a:ext>
            </a:extLst>
          </p:cNvPr>
          <p:cNvSpPr>
            <a:spLocks noGrp="1"/>
          </p:cNvSpPr>
          <p:nvPr>
            <p:ph type="ftr" sz="quarter" idx="11"/>
          </p:nvPr>
        </p:nvSpPr>
        <p:spPr/>
        <p:txBody>
          <a:bodyPr/>
          <a:lstStyle>
            <a:lvl1pPr>
              <a:defRPr/>
            </a:lvl1pPr>
          </a:lstStyle>
          <a:p>
            <a:r>
              <a:rPr lang="it-IT" altLang="it-IT" dirty="0"/>
              <a:t>Titolo Presentazione</a:t>
            </a:r>
          </a:p>
        </p:txBody>
      </p:sp>
      <p:sp>
        <p:nvSpPr>
          <p:cNvPr id="6" name="Segnaposto numero diapositiva 5">
            <a:extLst>
              <a:ext uri="{FF2B5EF4-FFF2-40B4-BE49-F238E27FC236}">
                <a16:creationId xmlns:a16="http://schemas.microsoft.com/office/drawing/2014/main" id="{8E1606BC-04D6-C947-A094-5432B00B2CCE}"/>
              </a:ext>
            </a:extLst>
          </p:cNvPr>
          <p:cNvSpPr>
            <a:spLocks noGrp="1"/>
          </p:cNvSpPr>
          <p:nvPr>
            <p:ph type="sldNum" sz="quarter" idx="12"/>
          </p:nvPr>
        </p:nvSpPr>
        <p:spPr/>
        <p:txBody>
          <a:bodyPr/>
          <a:lstStyle>
            <a:lvl1pPr>
              <a:defRPr/>
            </a:lvl1pPr>
          </a:lstStyle>
          <a:p>
            <a:r>
              <a:rPr lang="it-IT" altLang="it-IT" dirty="0"/>
              <a:t>Pagina </a:t>
            </a:r>
            <a:fld id="{157CA580-9009-E143-9644-871B82DE87A1}" type="slidenum">
              <a:rPr lang="it-IT" altLang="it-IT"/>
              <a:pPr/>
              <a:t>‹N›</a:t>
            </a:fld>
            <a:endParaRPr lang="it-IT" altLang="it-IT" dirty="0"/>
          </a:p>
        </p:txBody>
      </p:sp>
    </p:spTree>
    <p:extLst>
      <p:ext uri="{BB962C8B-B14F-4D97-AF65-F5344CB8AC3E}">
        <p14:creationId xmlns:p14="http://schemas.microsoft.com/office/powerpoint/2010/main" val="17767943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A7FF24E-2459-7347-ACEA-5FC4E2AED71B}"/>
              </a:ext>
            </a:extLst>
          </p:cNvPr>
          <p:cNvSpPr>
            <a:spLocks noGrp="1"/>
          </p:cNvSpPr>
          <p:nvPr>
            <p:ph type="title"/>
          </p:nvPr>
        </p:nvSpPr>
        <p:spPr>
          <a:xfrm>
            <a:off x="623888" y="1709738"/>
            <a:ext cx="7886700" cy="2852737"/>
          </a:xfrm>
        </p:spPr>
        <p:txBody>
          <a:bodyPr anchor="b"/>
          <a:lstStyle>
            <a:lvl1pPr>
              <a:defRPr sz="6000"/>
            </a:lvl1pPr>
          </a:lstStyle>
          <a:p>
            <a:r>
              <a:rPr lang="it-IT"/>
              <a:t>Fare clic per modificare lo stile del titolo dello schema</a:t>
            </a:r>
          </a:p>
        </p:txBody>
      </p:sp>
      <p:sp>
        <p:nvSpPr>
          <p:cNvPr id="3" name="Segnaposto testo 2">
            <a:extLst>
              <a:ext uri="{FF2B5EF4-FFF2-40B4-BE49-F238E27FC236}">
                <a16:creationId xmlns:a16="http://schemas.microsoft.com/office/drawing/2014/main" id="{9D4B1B97-CC4A-4143-A5A5-327F7994CE5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it-IT"/>
              <a:t>Fare clic per modificare gli stili del testo dello schema</a:t>
            </a:r>
          </a:p>
        </p:txBody>
      </p:sp>
      <p:sp>
        <p:nvSpPr>
          <p:cNvPr id="4" name="Segnaposto data 3">
            <a:extLst>
              <a:ext uri="{FF2B5EF4-FFF2-40B4-BE49-F238E27FC236}">
                <a16:creationId xmlns:a16="http://schemas.microsoft.com/office/drawing/2014/main" id="{36371FEB-D038-DE44-BBB6-A819FA893318}"/>
              </a:ext>
            </a:extLst>
          </p:cNvPr>
          <p:cNvSpPr>
            <a:spLocks noGrp="1"/>
          </p:cNvSpPr>
          <p:nvPr>
            <p:ph type="dt" sz="half" idx="10"/>
          </p:nvPr>
        </p:nvSpPr>
        <p:spPr/>
        <p:txBody>
          <a:bodyPr/>
          <a:lstStyle>
            <a:lvl1pPr>
              <a:defRPr/>
            </a:lvl1pPr>
          </a:lstStyle>
          <a:p>
            <a:fld id="{B909AF99-89DB-014E-A23D-A1BE72247203}" type="datetime1">
              <a:rPr lang="it-IT" altLang="it-IT"/>
              <a:pPr/>
              <a:t>12/01/22</a:t>
            </a:fld>
            <a:endParaRPr lang="it-IT" altLang="it-IT" dirty="0"/>
          </a:p>
        </p:txBody>
      </p:sp>
      <p:sp>
        <p:nvSpPr>
          <p:cNvPr id="5" name="Segnaposto piè di pagina 4">
            <a:extLst>
              <a:ext uri="{FF2B5EF4-FFF2-40B4-BE49-F238E27FC236}">
                <a16:creationId xmlns:a16="http://schemas.microsoft.com/office/drawing/2014/main" id="{33BE82D0-8300-F648-899F-0D96C5FC095B}"/>
              </a:ext>
            </a:extLst>
          </p:cNvPr>
          <p:cNvSpPr>
            <a:spLocks noGrp="1"/>
          </p:cNvSpPr>
          <p:nvPr>
            <p:ph type="ftr" sz="quarter" idx="11"/>
          </p:nvPr>
        </p:nvSpPr>
        <p:spPr/>
        <p:txBody>
          <a:bodyPr/>
          <a:lstStyle>
            <a:lvl1pPr>
              <a:defRPr/>
            </a:lvl1pPr>
          </a:lstStyle>
          <a:p>
            <a:r>
              <a:rPr lang="it-IT" altLang="it-IT" dirty="0"/>
              <a:t>Titolo Presentazione</a:t>
            </a:r>
          </a:p>
        </p:txBody>
      </p:sp>
      <p:sp>
        <p:nvSpPr>
          <p:cNvPr id="6" name="Segnaposto numero diapositiva 5">
            <a:extLst>
              <a:ext uri="{FF2B5EF4-FFF2-40B4-BE49-F238E27FC236}">
                <a16:creationId xmlns:a16="http://schemas.microsoft.com/office/drawing/2014/main" id="{EC0D3B84-68C5-DA43-9672-7010B9B2BD3C}"/>
              </a:ext>
            </a:extLst>
          </p:cNvPr>
          <p:cNvSpPr>
            <a:spLocks noGrp="1"/>
          </p:cNvSpPr>
          <p:nvPr>
            <p:ph type="sldNum" sz="quarter" idx="12"/>
          </p:nvPr>
        </p:nvSpPr>
        <p:spPr/>
        <p:txBody>
          <a:bodyPr/>
          <a:lstStyle>
            <a:lvl1pPr>
              <a:defRPr/>
            </a:lvl1pPr>
          </a:lstStyle>
          <a:p>
            <a:r>
              <a:rPr lang="it-IT" altLang="it-IT" dirty="0"/>
              <a:t>Pagina </a:t>
            </a:r>
            <a:fld id="{23ACEBDB-5EC3-CD42-8985-0B52E0FD4F50}" type="slidenum">
              <a:rPr lang="it-IT" altLang="it-IT"/>
              <a:pPr/>
              <a:t>‹N›</a:t>
            </a:fld>
            <a:endParaRPr lang="it-IT" altLang="it-IT" dirty="0"/>
          </a:p>
        </p:txBody>
      </p:sp>
    </p:spTree>
    <p:extLst>
      <p:ext uri="{BB962C8B-B14F-4D97-AF65-F5344CB8AC3E}">
        <p14:creationId xmlns:p14="http://schemas.microsoft.com/office/powerpoint/2010/main" val="11690211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E2BDC46-73D9-1140-AC83-9295AACCD8E4}"/>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4A0C0C4C-AD41-8E4E-B126-8E164577DD9C}"/>
              </a:ext>
            </a:extLst>
          </p:cNvPr>
          <p:cNvSpPr>
            <a:spLocks noGrp="1"/>
          </p:cNvSpPr>
          <p:nvPr>
            <p:ph sz="half" idx="1"/>
          </p:nvPr>
        </p:nvSpPr>
        <p:spPr>
          <a:xfrm>
            <a:off x="1116013" y="1752600"/>
            <a:ext cx="3703637" cy="4114800"/>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a:extLst>
              <a:ext uri="{FF2B5EF4-FFF2-40B4-BE49-F238E27FC236}">
                <a16:creationId xmlns:a16="http://schemas.microsoft.com/office/drawing/2014/main" id="{B5E88292-EEC0-C241-AB2C-DE9413FC85AA}"/>
              </a:ext>
            </a:extLst>
          </p:cNvPr>
          <p:cNvSpPr>
            <a:spLocks noGrp="1"/>
          </p:cNvSpPr>
          <p:nvPr>
            <p:ph sz="half" idx="2"/>
          </p:nvPr>
        </p:nvSpPr>
        <p:spPr>
          <a:xfrm>
            <a:off x="4972050" y="1752600"/>
            <a:ext cx="3703638" cy="4114800"/>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data 4">
            <a:extLst>
              <a:ext uri="{FF2B5EF4-FFF2-40B4-BE49-F238E27FC236}">
                <a16:creationId xmlns:a16="http://schemas.microsoft.com/office/drawing/2014/main" id="{0F52A528-B5EE-B14B-93B6-790F1E3D184C}"/>
              </a:ext>
            </a:extLst>
          </p:cNvPr>
          <p:cNvSpPr>
            <a:spLocks noGrp="1"/>
          </p:cNvSpPr>
          <p:nvPr>
            <p:ph type="dt" sz="half" idx="10"/>
          </p:nvPr>
        </p:nvSpPr>
        <p:spPr/>
        <p:txBody>
          <a:bodyPr/>
          <a:lstStyle>
            <a:lvl1pPr>
              <a:defRPr/>
            </a:lvl1pPr>
          </a:lstStyle>
          <a:p>
            <a:fld id="{5BC734A9-D26A-8D46-8225-E3F7FADC9B7A}" type="datetime1">
              <a:rPr lang="it-IT" altLang="it-IT"/>
              <a:pPr/>
              <a:t>12/01/22</a:t>
            </a:fld>
            <a:endParaRPr lang="it-IT" altLang="it-IT" dirty="0"/>
          </a:p>
        </p:txBody>
      </p:sp>
      <p:sp>
        <p:nvSpPr>
          <p:cNvPr id="6" name="Segnaposto piè di pagina 5">
            <a:extLst>
              <a:ext uri="{FF2B5EF4-FFF2-40B4-BE49-F238E27FC236}">
                <a16:creationId xmlns:a16="http://schemas.microsoft.com/office/drawing/2014/main" id="{0DC7131E-F304-F247-9A70-4CA124B6C73D}"/>
              </a:ext>
            </a:extLst>
          </p:cNvPr>
          <p:cNvSpPr>
            <a:spLocks noGrp="1"/>
          </p:cNvSpPr>
          <p:nvPr>
            <p:ph type="ftr" sz="quarter" idx="11"/>
          </p:nvPr>
        </p:nvSpPr>
        <p:spPr/>
        <p:txBody>
          <a:bodyPr/>
          <a:lstStyle>
            <a:lvl1pPr>
              <a:defRPr/>
            </a:lvl1pPr>
          </a:lstStyle>
          <a:p>
            <a:r>
              <a:rPr lang="it-IT" altLang="it-IT" dirty="0"/>
              <a:t>Titolo Presentazione</a:t>
            </a:r>
          </a:p>
        </p:txBody>
      </p:sp>
      <p:sp>
        <p:nvSpPr>
          <p:cNvPr id="7" name="Segnaposto numero diapositiva 6">
            <a:extLst>
              <a:ext uri="{FF2B5EF4-FFF2-40B4-BE49-F238E27FC236}">
                <a16:creationId xmlns:a16="http://schemas.microsoft.com/office/drawing/2014/main" id="{F804131C-6F6B-6547-94F3-D705BF8D8EAB}"/>
              </a:ext>
            </a:extLst>
          </p:cNvPr>
          <p:cNvSpPr>
            <a:spLocks noGrp="1"/>
          </p:cNvSpPr>
          <p:nvPr>
            <p:ph type="sldNum" sz="quarter" idx="12"/>
          </p:nvPr>
        </p:nvSpPr>
        <p:spPr/>
        <p:txBody>
          <a:bodyPr/>
          <a:lstStyle>
            <a:lvl1pPr>
              <a:defRPr/>
            </a:lvl1pPr>
          </a:lstStyle>
          <a:p>
            <a:r>
              <a:rPr lang="it-IT" altLang="it-IT" dirty="0"/>
              <a:t>Pagina </a:t>
            </a:r>
            <a:fld id="{B68F478E-4A9E-9E4B-925B-1E9F9FD98106}" type="slidenum">
              <a:rPr lang="it-IT" altLang="it-IT"/>
              <a:pPr/>
              <a:t>‹N›</a:t>
            </a:fld>
            <a:endParaRPr lang="it-IT" altLang="it-IT" dirty="0"/>
          </a:p>
        </p:txBody>
      </p:sp>
    </p:spTree>
    <p:extLst>
      <p:ext uri="{BB962C8B-B14F-4D97-AF65-F5344CB8AC3E}">
        <p14:creationId xmlns:p14="http://schemas.microsoft.com/office/powerpoint/2010/main" val="24320459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C80AB47-34EE-1544-99B0-8B14C55431F5}"/>
              </a:ext>
            </a:extLst>
          </p:cNvPr>
          <p:cNvSpPr>
            <a:spLocks noGrp="1"/>
          </p:cNvSpPr>
          <p:nvPr>
            <p:ph type="title"/>
          </p:nvPr>
        </p:nvSpPr>
        <p:spPr>
          <a:xfrm>
            <a:off x="630238" y="365125"/>
            <a:ext cx="7886700" cy="1325563"/>
          </a:xfrm>
        </p:spPr>
        <p:txBody>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6054ADED-F2EE-3446-9A9A-7E319326877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Segnaposto contenuto 3">
            <a:extLst>
              <a:ext uri="{FF2B5EF4-FFF2-40B4-BE49-F238E27FC236}">
                <a16:creationId xmlns:a16="http://schemas.microsoft.com/office/drawing/2014/main" id="{0F6A796B-2142-D248-AEEB-66C6F5030E0B}"/>
              </a:ext>
            </a:extLst>
          </p:cNvPr>
          <p:cNvSpPr>
            <a:spLocks noGrp="1"/>
          </p:cNvSpPr>
          <p:nvPr>
            <p:ph sz="half" idx="2"/>
          </p:nvPr>
        </p:nvSpPr>
        <p:spPr>
          <a:xfrm>
            <a:off x="630238" y="2505075"/>
            <a:ext cx="3868737"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a:extLst>
              <a:ext uri="{FF2B5EF4-FFF2-40B4-BE49-F238E27FC236}">
                <a16:creationId xmlns:a16="http://schemas.microsoft.com/office/drawing/2014/main" id="{4118BEF3-8BEA-7541-AF35-A6AF6E68B899}"/>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Segnaposto contenuto 5">
            <a:extLst>
              <a:ext uri="{FF2B5EF4-FFF2-40B4-BE49-F238E27FC236}">
                <a16:creationId xmlns:a16="http://schemas.microsoft.com/office/drawing/2014/main" id="{47A17A86-503B-6C4D-A637-3252D1C5E1D2}"/>
              </a:ext>
            </a:extLst>
          </p:cNvPr>
          <p:cNvSpPr>
            <a:spLocks noGrp="1"/>
          </p:cNvSpPr>
          <p:nvPr>
            <p:ph sz="quarter" idx="4"/>
          </p:nvPr>
        </p:nvSpPr>
        <p:spPr>
          <a:xfrm>
            <a:off x="4629150" y="2505075"/>
            <a:ext cx="3887788"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Segnaposto data 6">
            <a:extLst>
              <a:ext uri="{FF2B5EF4-FFF2-40B4-BE49-F238E27FC236}">
                <a16:creationId xmlns:a16="http://schemas.microsoft.com/office/drawing/2014/main" id="{98661134-83B3-1D40-A78D-16FF49615886}"/>
              </a:ext>
            </a:extLst>
          </p:cNvPr>
          <p:cNvSpPr>
            <a:spLocks noGrp="1"/>
          </p:cNvSpPr>
          <p:nvPr>
            <p:ph type="dt" sz="half" idx="10"/>
          </p:nvPr>
        </p:nvSpPr>
        <p:spPr/>
        <p:txBody>
          <a:bodyPr/>
          <a:lstStyle>
            <a:lvl1pPr>
              <a:defRPr/>
            </a:lvl1pPr>
          </a:lstStyle>
          <a:p>
            <a:fld id="{376EEFC3-CEF5-1C45-8713-F9B93A4C4C6D}" type="datetime1">
              <a:rPr lang="it-IT" altLang="it-IT"/>
              <a:pPr/>
              <a:t>12/01/22</a:t>
            </a:fld>
            <a:endParaRPr lang="it-IT" altLang="it-IT" dirty="0"/>
          </a:p>
        </p:txBody>
      </p:sp>
      <p:sp>
        <p:nvSpPr>
          <p:cNvPr id="8" name="Segnaposto piè di pagina 7">
            <a:extLst>
              <a:ext uri="{FF2B5EF4-FFF2-40B4-BE49-F238E27FC236}">
                <a16:creationId xmlns:a16="http://schemas.microsoft.com/office/drawing/2014/main" id="{BFBA75FC-AB04-8C44-89A7-5B06CD6AC68F}"/>
              </a:ext>
            </a:extLst>
          </p:cNvPr>
          <p:cNvSpPr>
            <a:spLocks noGrp="1"/>
          </p:cNvSpPr>
          <p:nvPr>
            <p:ph type="ftr" sz="quarter" idx="11"/>
          </p:nvPr>
        </p:nvSpPr>
        <p:spPr/>
        <p:txBody>
          <a:bodyPr/>
          <a:lstStyle>
            <a:lvl1pPr>
              <a:defRPr/>
            </a:lvl1pPr>
          </a:lstStyle>
          <a:p>
            <a:r>
              <a:rPr lang="it-IT" altLang="it-IT" dirty="0"/>
              <a:t>Titolo Presentazione</a:t>
            </a:r>
          </a:p>
        </p:txBody>
      </p:sp>
      <p:sp>
        <p:nvSpPr>
          <p:cNvPr id="9" name="Segnaposto numero diapositiva 8">
            <a:extLst>
              <a:ext uri="{FF2B5EF4-FFF2-40B4-BE49-F238E27FC236}">
                <a16:creationId xmlns:a16="http://schemas.microsoft.com/office/drawing/2014/main" id="{09517F7D-D3BF-474D-883D-C4B95194C564}"/>
              </a:ext>
            </a:extLst>
          </p:cNvPr>
          <p:cNvSpPr>
            <a:spLocks noGrp="1"/>
          </p:cNvSpPr>
          <p:nvPr>
            <p:ph type="sldNum" sz="quarter" idx="12"/>
          </p:nvPr>
        </p:nvSpPr>
        <p:spPr/>
        <p:txBody>
          <a:bodyPr/>
          <a:lstStyle>
            <a:lvl1pPr>
              <a:defRPr/>
            </a:lvl1pPr>
          </a:lstStyle>
          <a:p>
            <a:r>
              <a:rPr lang="it-IT" altLang="it-IT" dirty="0"/>
              <a:t>Pagina </a:t>
            </a:r>
            <a:fld id="{BA8AFD47-4C83-0A48-A8FA-9ACA71692EC6}" type="slidenum">
              <a:rPr lang="it-IT" altLang="it-IT"/>
              <a:pPr/>
              <a:t>‹N›</a:t>
            </a:fld>
            <a:endParaRPr lang="it-IT" altLang="it-IT" dirty="0"/>
          </a:p>
        </p:txBody>
      </p:sp>
    </p:spTree>
    <p:extLst>
      <p:ext uri="{BB962C8B-B14F-4D97-AF65-F5344CB8AC3E}">
        <p14:creationId xmlns:p14="http://schemas.microsoft.com/office/powerpoint/2010/main" val="20660486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0C652C1-CF3C-CD49-B9A5-065E0A0CE050}"/>
              </a:ext>
            </a:extLst>
          </p:cNvPr>
          <p:cNvSpPr>
            <a:spLocks noGrp="1"/>
          </p:cNvSpPr>
          <p:nvPr>
            <p:ph type="title"/>
          </p:nvPr>
        </p:nvSpPr>
        <p:spPr/>
        <p:txBody>
          <a:bodyPr/>
          <a:lstStyle/>
          <a:p>
            <a:r>
              <a:rPr lang="it-IT"/>
              <a:t>Fare clic per modificare lo stile del titolo dello schema</a:t>
            </a:r>
          </a:p>
        </p:txBody>
      </p:sp>
      <p:sp>
        <p:nvSpPr>
          <p:cNvPr id="3" name="Segnaposto data 2">
            <a:extLst>
              <a:ext uri="{FF2B5EF4-FFF2-40B4-BE49-F238E27FC236}">
                <a16:creationId xmlns:a16="http://schemas.microsoft.com/office/drawing/2014/main" id="{E59B4F05-0392-D141-BC23-C6530355B10E}"/>
              </a:ext>
            </a:extLst>
          </p:cNvPr>
          <p:cNvSpPr>
            <a:spLocks noGrp="1"/>
          </p:cNvSpPr>
          <p:nvPr>
            <p:ph type="dt" sz="half" idx="10"/>
          </p:nvPr>
        </p:nvSpPr>
        <p:spPr/>
        <p:txBody>
          <a:bodyPr/>
          <a:lstStyle>
            <a:lvl1pPr>
              <a:defRPr/>
            </a:lvl1pPr>
          </a:lstStyle>
          <a:p>
            <a:fld id="{AB08CCA6-FF44-7F4A-9FA3-731100809422}" type="datetime1">
              <a:rPr lang="it-IT" altLang="it-IT"/>
              <a:pPr/>
              <a:t>12/01/22</a:t>
            </a:fld>
            <a:endParaRPr lang="it-IT" altLang="it-IT" dirty="0"/>
          </a:p>
        </p:txBody>
      </p:sp>
      <p:sp>
        <p:nvSpPr>
          <p:cNvPr id="4" name="Segnaposto piè di pagina 3">
            <a:extLst>
              <a:ext uri="{FF2B5EF4-FFF2-40B4-BE49-F238E27FC236}">
                <a16:creationId xmlns:a16="http://schemas.microsoft.com/office/drawing/2014/main" id="{817330C2-92AE-FC45-8063-2DFA0FC232B4}"/>
              </a:ext>
            </a:extLst>
          </p:cNvPr>
          <p:cNvSpPr>
            <a:spLocks noGrp="1"/>
          </p:cNvSpPr>
          <p:nvPr>
            <p:ph type="ftr" sz="quarter" idx="11"/>
          </p:nvPr>
        </p:nvSpPr>
        <p:spPr/>
        <p:txBody>
          <a:bodyPr/>
          <a:lstStyle>
            <a:lvl1pPr>
              <a:defRPr/>
            </a:lvl1pPr>
          </a:lstStyle>
          <a:p>
            <a:r>
              <a:rPr lang="it-IT" altLang="it-IT" dirty="0"/>
              <a:t>Titolo Presentazione</a:t>
            </a:r>
          </a:p>
        </p:txBody>
      </p:sp>
      <p:sp>
        <p:nvSpPr>
          <p:cNvPr id="5" name="Segnaposto numero diapositiva 4">
            <a:extLst>
              <a:ext uri="{FF2B5EF4-FFF2-40B4-BE49-F238E27FC236}">
                <a16:creationId xmlns:a16="http://schemas.microsoft.com/office/drawing/2014/main" id="{AF627A36-16B9-4149-BD61-266864968A1E}"/>
              </a:ext>
            </a:extLst>
          </p:cNvPr>
          <p:cNvSpPr>
            <a:spLocks noGrp="1"/>
          </p:cNvSpPr>
          <p:nvPr>
            <p:ph type="sldNum" sz="quarter" idx="12"/>
          </p:nvPr>
        </p:nvSpPr>
        <p:spPr/>
        <p:txBody>
          <a:bodyPr/>
          <a:lstStyle>
            <a:lvl1pPr>
              <a:defRPr/>
            </a:lvl1pPr>
          </a:lstStyle>
          <a:p>
            <a:r>
              <a:rPr lang="it-IT" altLang="it-IT" dirty="0"/>
              <a:t>Pagina </a:t>
            </a:r>
            <a:fld id="{84A85D10-2400-E84C-A0CB-C97ACF1189D0}" type="slidenum">
              <a:rPr lang="it-IT" altLang="it-IT"/>
              <a:pPr/>
              <a:t>‹N›</a:t>
            </a:fld>
            <a:endParaRPr lang="it-IT" altLang="it-IT" dirty="0"/>
          </a:p>
        </p:txBody>
      </p:sp>
    </p:spTree>
    <p:extLst>
      <p:ext uri="{BB962C8B-B14F-4D97-AF65-F5344CB8AC3E}">
        <p14:creationId xmlns:p14="http://schemas.microsoft.com/office/powerpoint/2010/main" val="2029813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C760F25A-5ECA-C742-8632-95DF166A5F95}"/>
              </a:ext>
            </a:extLst>
          </p:cNvPr>
          <p:cNvSpPr>
            <a:spLocks noGrp="1"/>
          </p:cNvSpPr>
          <p:nvPr>
            <p:ph type="dt" sz="half" idx="10"/>
          </p:nvPr>
        </p:nvSpPr>
        <p:spPr/>
        <p:txBody>
          <a:bodyPr/>
          <a:lstStyle>
            <a:lvl1pPr>
              <a:defRPr/>
            </a:lvl1pPr>
          </a:lstStyle>
          <a:p>
            <a:fld id="{CAF8D4DF-4A80-DF4B-A7D0-C1D577F53632}" type="datetime1">
              <a:rPr lang="it-IT" altLang="it-IT"/>
              <a:pPr/>
              <a:t>12/01/22</a:t>
            </a:fld>
            <a:endParaRPr lang="it-IT" altLang="it-IT" dirty="0"/>
          </a:p>
        </p:txBody>
      </p:sp>
      <p:sp>
        <p:nvSpPr>
          <p:cNvPr id="3" name="Segnaposto piè di pagina 2">
            <a:extLst>
              <a:ext uri="{FF2B5EF4-FFF2-40B4-BE49-F238E27FC236}">
                <a16:creationId xmlns:a16="http://schemas.microsoft.com/office/drawing/2014/main" id="{E5E98810-0ABA-3A49-8463-4CC235825F29}"/>
              </a:ext>
            </a:extLst>
          </p:cNvPr>
          <p:cNvSpPr>
            <a:spLocks noGrp="1"/>
          </p:cNvSpPr>
          <p:nvPr>
            <p:ph type="ftr" sz="quarter" idx="11"/>
          </p:nvPr>
        </p:nvSpPr>
        <p:spPr/>
        <p:txBody>
          <a:bodyPr/>
          <a:lstStyle>
            <a:lvl1pPr>
              <a:defRPr/>
            </a:lvl1pPr>
          </a:lstStyle>
          <a:p>
            <a:r>
              <a:rPr lang="it-IT" altLang="it-IT" dirty="0"/>
              <a:t>Titolo Presentazione</a:t>
            </a:r>
          </a:p>
        </p:txBody>
      </p:sp>
      <p:sp>
        <p:nvSpPr>
          <p:cNvPr id="4" name="Segnaposto numero diapositiva 3">
            <a:extLst>
              <a:ext uri="{FF2B5EF4-FFF2-40B4-BE49-F238E27FC236}">
                <a16:creationId xmlns:a16="http://schemas.microsoft.com/office/drawing/2014/main" id="{3A8EF750-B863-E74F-A756-C37F0B9F80FE}"/>
              </a:ext>
            </a:extLst>
          </p:cNvPr>
          <p:cNvSpPr>
            <a:spLocks noGrp="1"/>
          </p:cNvSpPr>
          <p:nvPr>
            <p:ph type="sldNum" sz="quarter" idx="12"/>
          </p:nvPr>
        </p:nvSpPr>
        <p:spPr/>
        <p:txBody>
          <a:bodyPr/>
          <a:lstStyle>
            <a:lvl1pPr>
              <a:defRPr/>
            </a:lvl1pPr>
          </a:lstStyle>
          <a:p>
            <a:r>
              <a:rPr lang="it-IT" altLang="it-IT" dirty="0"/>
              <a:t>Pagina </a:t>
            </a:r>
            <a:fld id="{8B84DF5D-EE7C-B044-B22D-04A589C6F64F}" type="slidenum">
              <a:rPr lang="it-IT" altLang="it-IT"/>
              <a:pPr/>
              <a:t>‹N›</a:t>
            </a:fld>
            <a:endParaRPr lang="it-IT" altLang="it-IT" dirty="0"/>
          </a:p>
        </p:txBody>
      </p:sp>
    </p:spTree>
    <p:extLst>
      <p:ext uri="{BB962C8B-B14F-4D97-AF65-F5344CB8AC3E}">
        <p14:creationId xmlns:p14="http://schemas.microsoft.com/office/powerpoint/2010/main" val="18496613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46316FA-824D-864B-9876-18FE34A41E6F}"/>
              </a:ext>
            </a:extLst>
          </p:cNvPr>
          <p:cNvSpPr>
            <a:spLocks noGrp="1"/>
          </p:cNvSpPr>
          <p:nvPr>
            <p:ph type="title"/>
          </p:nvPr>
        </p:nvSpPr>
        <p:spPr>
          <a:xfrm>
            <a:off x="630238" y="457200"/>
            <a:ext cx="2949575" cy="1600200"/>
          </a:xfrm>
        </p:spPr>
        <p:txBody>
          <a:bodyPr anchor="b"/>
          <a:lstStyle>
            <a:lvl1pPr>
              <a:defRPr sz="3200"/>
            </a:lvl1p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530F6F8B-8184-0048-B419-EFE8A69F46A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a:extLst>
              <a:ext uri="{FF2B5EF4-FFF2-40B4-BE49-F238E27FC236}">
                <a16:creationId xmlns:a16="http://schemas.microsoft.com/office/drawing/2014/main" id="{D9EA2CF0-DF70-BD43-BA17-1351AB0DF07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635D2C72-0450-574F-88AC-BBB3E3941026}"/>
              </a:ext>
            </a:extLst>
          </p:cNvPr>
          <p:cNvSpPr>
            <a:spLocks noGrp="1"/>
          </p:cNvSpPr>
          <p:nvPr>
            <p:ph type="dt" sz="half" idx="10"/>
          </p:nvPr>
        </p:nvSpPr>
        <p:spPr/>
        <p:txBody>
          <a:bodyPr/>
          <a:lstStyle>
            <a:lvl1pPr>
              <a:defRPr/>
            </a:lvl1pPr>
          </a:lstStyle>
          <a:p>
            <a:fld id="{FA23ACF3-24E4-2743-A7DF-F4807F6C5C67}" type="datetime1">
              <a:rPr lang="it-IT" altLang="it-IT"/>
              <a:pPr/>
              <a:t>12/01/22</a:t>
            </a:fld>
            <a:endParaRPr lang="it-IT" altLang="it-IT" dirty="0"/>
          </a:p>
        </p:txBody>
      </p:sp>
      <p:sp>
        <p:nvSpPr>
          <p:cNvPr id="6" name="Segnaposto piè di pagina 5">
            <a:extLst>
              <a:ext uri="{FF2B5EF4-FFF2-40B4-BE49-F238E27FC236}">
                <a16:creationId xmlns:a16="http://schemas.microsoft.com/office/drawing/2014/main" id="{9F6805EE-93D6-4B4B-8F55-1D1D67603192}"/>
              </a:ext>
            </a:extLst>
          </p:cNvPr>
          <p:cNvSpPr>
            <a:spLocks noGrp="1"/>
          </p:cNvSpPr>
          <p:nvPr>
            <p:ph type="ftr" sz="quarter" idx="11"/>
          </p:nvPr>
        </p:nvSpPr>
        <p:spPr/>
        <p:txBody>
          <a:bodyPr/>
          <a:lstStyle>
            <a:lvl1pPr>
              <a:defRPr/>
            </a:lvl1pPr>
          </a:lstStyle>
          <a:p>
            <a:r>
              <a:rPr lang="it-IT" altLang="it-IT" dirty="0"/>
              <a:t>Titolo Presentazione</a:t>
            </a:r>
          </a:p>
        </p:txBody>
      </p:sp>
      <p:sp>
        <p:nvSpPr>
          <p:cNvPr id="7" name="Segnaposto numero diapositiva 6">
            <a:extLst>
              <a:ext uri="{FF2B5EF4-FFF2-40B4-BE49-F238E27FC236}">
                <a16:creationId xmlns:a16="http://schemas.microsoft.com/office/drawing/2014/main" id="{9521D962-2E85-A144-98D0-05FB140605D9}"/>
              </a:ext>
            </a:extLst>
          </p:cNvPr>
          <p:cNvSpPr>
            <a:spLocks noGrp="1"/>
          </p:cNvSpPr>
          <p:nvPr>
            <p:ph type="sldNum" sz="quarter" idx="12"/>
          </p:nvPr>
        </p:nvSpPr>
        <p:spPr/>
        <p:txBody>
          <a:bodyPr/>
          <a:lstStyle>
            <a:lvl1pPr>
              <a:defRPr/>
            </a:lvl1pPr>
          </a:lstStyle>
          <a:p>
            <a:r>
              <a:rPr lang="it-IT" altLang="it-IT" dirty="0"/>
              <a:t>Pagina </a:t>
            </a:r>
            <a:fld id="{4648CB78-36AD-E046-BC4F-20596CC5553B}" type="slidenum">
              <a:rPr lang="it-IT" altLang="it-IT"/>
              <a:pPr/>
              <a:t>‹N›</a:t>
            </a:fld>
            <a:endParaRPr lang="it-IT" altLang="it-IT" dirty="0"/>
          </a:p>
        </p:txBody>
      </p:sp>
    </p:spTree>
    <p:extLst>
      <p:ext uri="{BB962C8B-B14F-4D97-AF65-F5344CB8AC3E}">
        <p14:creationId xmlns:p14="http://schemas.microsoft.com/office/powerpoint/2010/main" val="441866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FA153A1-C5F7-F746-842C-4D4357281063}"/>
              </a:ext>
            </a:extLst>
          </p:cNvPr>
          <p:cNvSpPr>
            <a:spLocks noGrp="1"/>
          </p:cNvSpPr>
          <p:nvPr>
            <p:ph type="title"/>
          </p:nvPr>
        </p:nvSpPr>
        <p:spPr>
          <a:xfrm>
            <a:off x="630238" y="457200"/>
            <a:ext cx="2949575" cy="1600200"/>
          </a:xfrm>
        </p:spPr>
        <p:txBody>
          <a:bodyPr anchor="b"/>
          <a:lstStyle>
            <a:lvl1pPr>
              <a:defRPr sz="3200"/>
            </a:lvl1pPr>
          </a:lstStyle>
          <a:p>
            <a:r>
              <a:rPr lang="it-IT"/>
              <a:t>Fare clic per modificare lo stile del titolo dello schema</a:t>
            </a:r>
          </a:p>
        </p:txBody>
      </p:sp>
      <p:sp>
        <p:nvSpPr>
          <p:cNvPr id="3" name="Segnaposto immagine 2">
            <a:extLst>
              <a:ext uri="{FF2B5EF4-FFF2-40B4-BE49-F238E27FC236}">
                <a16:creationId xmlns:a16="http://schemas.microsoft.com/office/drawing/2014/main" id="{4F072DE1-2E18-C543-8053-E716240B467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dirty="0"/>
          </a:p>
        </p:txBody>
      </p:sp>
      <p:sp>
        <p:nvSpPr>
          <p:cNvPr id="4" name="Segnaposto testo 3">
            <a:extLst>
              <a:ext uri="{FF2B5EF4-FFF2-40B4-BE49-F238E27FC236}">
                <a16:creationId xmlns:a16="http://schemas.microsoft.com/office/drawing/2014/main" id="{647477FA-E451-AA4F-A105-D51625253DF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5DE40F4D-0958-F341-A82D-3DC85E0E92DF}"/>
              </a:ext>
            </a:extLst>
          </p:cNvPr>
          <p:cNvSpPr>
            <a:spLocks noGrp="1"/>
          </p:cNvSpPr>
          <p:nvPr>
            <p:ph type="dt" sz="half" idx="10"/>
          </p:nvPr>
        </p:nvSpPr>
        <p:spPr/>
        <p:txBody>
          <a:bodyPr/>
          <a:lstStyle>
            <a:lvl1pPr>
              <a:defRPr/>
            </a:lvl1pPr>
          </a:lstStyle>
          <a:p>
            <a:fld id="{CEB866BE-7403-8045-8BF7-3B3C31744ECD}" type="datetime1">
              <a:rPr lang="it-IT" altLang="it-IT"/>
              <a:pPr/>
              <a:t>12/01/22</a:t>
            </a:fld>
            <a:endParaRPr lang="it-IT" altLang="it-IT" dirty="0"/>
          </a:p>
        </p:txBody>
      </p:sp>
      <p:sp>
        <p:nvSpPr>
          <p:cNvPr id="6" name="Segnaposto piè di pagina 5">
            <a:extLst>
              <a:ext uri="{FF2B5EF4-FFF2-40B4-BE49-F238E27FC236}">
                <a16:creationId xmlns:a16="http://schemas.microsoft.com/office/drawing/2014/main" id="{EAA4BABC-F2D0-DE4B-8F15-0828D27CDA1F}"/>
              </a:ext>
            </a:extLst>
          </p:cNvPr>
          <p:cNvSpPr>
            <a:spLocks noGrp="1"/>
          </p:cNvSpPr>
          <p:nvPr>
            <p:ph type="ftr" sz="quarter" idx="11"/>
          </p:nvPr>
        </p:nvSpPr>
        <p:spPr/>
        <p:txBody>
          <a:bodyPr/>
          <a:lstStyle>
            <a:lvl1pPr>
              <a:defRPr/>
            </a:lvl1pPr>
          </a:lstStyle>
          <a:p>
            <a:r>
              <a:rPr lang="it-IT" altLang="it-IT" dirty="0"/>
              <a:t>Titolo Presentazione</a:t>
            </a:r>
          </a:p>
        </p:txBody>
      </p:sp>
      <p:sp>
        <p:nvSpPr>
          <p:cNvPr id="7" name="Segnaposto numero diapositiva 6">
            <a:extLst>
              <a:ext uri="{FF2B5EF4-FFF2-40B4-BE49-F238E27FC236}">
                <a16:creationId xmlns:a16="http://schemas.microsoft.com/office/drawing/2014/main" id="{D95421A1-B0F0-7E44-A30E-97C92CBDF214}"/>
              </a:ext>
            </a:extLst>
          </p:cNvPr>
          <p:cNvSpPr>
            <a:spLocks noGrp="1"/>
          </p:cNvSpPr>
          <p:nvPr>
            <p:ph type="sldNum" sz="quarter" idx="12"/>
          </p:nvPr>
        </p:nvSpPr>
        <p:spPr/>
        <p:txBody>
          <a:bodyPr/>
          <a:lstStyle>
            <a:lvl1pPr>
              <a:defRPr/>
            </a:lvl1pPr>
          </a:lstStyle>
          <a:p>
            <a:r>
              <a:rPr lang="it-IT" altLang="it-IT" dirty="0"/>
              <a:t>Pagina </a:t>
            </a:r>
            <a:fld id="{27170E85-8253-9C4F-BB83-0C38A003D97D}" type="slidenum">
              <a:rPr lang="it-IT" altLang="it-IT"/>
              <a:pPr/>
              <a:t>‹N›</a:t>
            </a:fld>
            <a:endParaRPr lang="it-IT" altLang="it-IT" dirty="0"/>
          </a:p>
        </p:txBody>
      </p:sp>
    </p:spTree>
    <p:extLst>
      <p:ext uri="{BB962C8B-B14F-4D97-AF65-F5344CB8AC3E}">
        <p14:creationId xmlns:p14="http://schemas.microsoft.com/office/powerpoint/2010/main" val="11746247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39" name="Group 15">
            <a:extLst>
              <a:ext uri="{FF2B5EF4-FFF2-40B4-BE49-F238E27FC236}">
                <a16:creationId xmlns:a16="http://schemas.microsoft.com/office/drawing/2014/main" id="{B1DE600B-9B30-0C4B-B5C7-8448EFC586EB}"/>
              </a:ext>
            </a:extLst>
          </p:cNvPr>
          <p:cNvGrpSpPr>
            <a:grpSpLocks/>
          </p:cNvGrpSpPr>
          <p:nvPr/>
        </p:nvGrpSpPr>
        <p:grpSpPr bwMode="auto">
          <a:xfrm>
            <a:off x="0" y="6096000"/>
            <a:ext cx="9144000" cy="762000"/>
            <a:chOff x="0" y="3840"/>
            <a:chExt cx="5760" cy="480"/>
          </a:xfrm>
        </p:grpSpPr>
        <p:sp>
          <p:nvSpPr>
            <p:cNvPr id="1037" name="Rectangle 13">
              <a:extLst>
                <a:ext uri="{FF2B5EF4-FFF2-40B4-BE49-F238E27FC236}">
                  <a16:creationId xmlns:a16="http://schemas.microsoft.com/office/drawing/2014/main" id="{C3DD8750-22DF-6844-A1D1-5FF21BABA841}"/>
                </a:ext>
              </a:extLst>
            </p:cNvPr>
            <p:cNvSpPr>
              <a:spLocks noChangeArrowheads="1"/>
            </p:cNvSpPr>
            <p:nvPr userDrawn="1"/>
          </p:nvSpPr>
          <p:spPr bwMode="auto">
            <a:xfrm>
              <a:off x="0" y="3984"/>
              <a:ext cx="5760" cy="336"/>
            </a:xfrm>
            <a:prstGeom prst="rect">
              <a:avLst/>
            </a:prstGeom>
            <a:solidFill>
              <a:srgbClr val="822433"/>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endParaRPr lang="it-IT" dirty="0"/>
            </a:p>
          </p:txBody>
        </p:sp>
        <p:sp>
          <p:nvSpPr>
            <p:cNvPr id="1038" name="Rectangle 14">
              <a:extLst>
                <a:ext uri="{FF2B5EF4-FFF2-40B4-BE49-F238E27FC236}">
                  <a16:creationId xmlns:a16="http://schemas.microsoft.com/office/drawing/2014/main" id="{7972589A-F837-FC45-9ED1-AA27B6E8E34D}"/>
                </a:ext>
              </a:extLst>
            </p:cNvPr>
            <p:cNvSpPr>
              <a:spLocks noChangeArrowheads="1"/>
            </p:cNvSpPr>
            <p:nvPr userDrawn="1"/>
          </p:nvSpPr>
          <p:spPr bwMode="auto">
            <a:xfrm>
              <a:off x="768" y="3840"/>
              <a:ext cx="4992" cy="480"/>
            </a:xfrm>
            <a:prstGeom prst="rect">
              <a:avLst/>
            </a:prstGeom>
            <a:solidFill>
              <a:srgbClr val="822433"/>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endParaRPr lang="it-IT" dirty="0"/>
            </a:p>
          </p:txBody>
        </p:sp>
      </p:grpSp>
      <p:sp>
        <p:nvSpPr>
          <p:cNvPr id="1026" name="Rectangle 2">
            <a:extLst>
              <a:ext uri="{FF2B5EF4-FFF2-40B4-BE49-F238E27FC236}">
                <a16:creationId xmlns:a16="http://schemas.microsoft.com/office/drawing/2014/main" id="{FF509A1F-CFD8-0D42-A9C2-81BE3A688B01}"/>
              </a:ext>
            </a:extLst>
          </p:cNvPr>
          <p:cNvSpPr>
            <a:spLocks noGrp="1" noChangeArrowheads="1"/>
          </p:cNvSpPr>
          <p:nvPr>
            <p:ph type="title"/>
          </p:nvPr>
        </p:nvSpPr>
        <p:spPr bwMode="auto">
          <a:xfrm>
            <a:off x="1116013" y="409575"/>
            <a:ext cx="7559675" cy="504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it-IT" altLang="it-IT"/>
              <a:t>Fare clic per modificare stile</a:t>
            </a:r>
          </a:p>
        </p:txBody>
      </p:sp>
      <p:sp>
        <p:nvSpPr>
          <p:cNvPr id="1027" name="Rectangle 3">
            <a:extLst>
              <a:ext uri="{FF2B5EF4-FFF2-40B4-BE49-F238E27FC236}">
                <a16:creationId xmlns:a16="http://schemas.microsoft.com/office/drawing/2014/main" id="{BB56BBFA-D376-7E48-9FB9-D3C5EDE6FC3F}"/>
              </a:ext>
            </a:extLst>
          </p:cNvPr>
          <p:cNvSpPr>
            <a:spLocks noGrp="1" noChangeArrowheads="1"/>
          </p:cNvSpPr>
          <p:nvPr>
            <p:ph type="body" idx="1"/>
          </p:nvPr>
        </p:nvSpPr>
        <p:spPr bwMode="auto">
          <a:xfrm>
            <a:off x="1116013" y="1752600"/>
            <a:ext cx="7559675" cy="411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it-IT" altLang="it-IT"/>
              <a:t>Fare clic per modificare gli stili del testo dello schema</a:t>
            </a:r>
          </a:p>
          <a:p>
            <a:pPr lvl="1"/>
            <a:r>
              <a:rPr lang="it-IT" altLang="it-IT"/>
              <a:t>Secondo livello</a:t>
            </a:r>
          </a:p>
          <a:p>
            <a:pPr lvl="2"/>
            <a:r>
              <a:rPr lang="it-IT" altLang="it-IT"/>
              <a:t>Terzo livello</a:t>
            </a:r>
          </a:p>
          <a:p>
            <a:pPr lvl="3"/>
            <a:r>
              <a:rPr lang="it-IT" altLang="it-IT"/>
              <a:t>Quarto livello</a:t>
            </a:r>
          </a:p>
          <a:p>
            <a:pPr lvl="4"/>
            <a:r>
              <a:rPr lang="it-IT" altLang="it-IT"/>
              <a:t>Quinto livello</a:t>
            </a:r>
          </a:p>
        </p:txBody>
      </p:sp>
      <p:sp>
        <p:nvSpPr>
          <p:cNvPr id="1028" name="Rectangle 4">
            <a:extLst>
              <a:ext uri="{FF2B5EF4-FFF2-40B4-BE49-F238E27FC236}">
                <a16:creationId xmlns:a16="http://schemas.microsoft.com/office/drawing/2014/main" id="{B965CD1E-3F11-C74D-A70E-DF99DC46A023}"/>
              </a:ext>
            </a:extLst>
          </p:cNvPr>
          <p:cNvSpPr>
            <a:spLocks noGrp="1" noChangeArrowheads="1"/>
          </p:cNvSpPr>
          <p:nvPr>
            <p:ph type="dt" sz="half" idx="2"/>
          </p:nvPr>
        </p:nvSpPr>
        <p:spPr bwMode="auto">
          <a:xfrm>
            <a:off x="4343400" y="614680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ctr">
              <a:defRPr sz="1100"/>
            </a:lvl1pPr>
          </a:lstStyle>
          <a:p>
            <a:fld id="{72E147BD-4BF5-1847-99B9-A859BEF31146}" type="datetime1">
              <a:rPr lang="it-IT" altLang="it-IT"/>
              <a:pPr/>
              <a:t>12/01/22</a:t>
            </a:fld>
            <a:endParaRPr lang="it-IT" altLang="it-IT" dirty="0"/>
          </a:p>
        </p:txBody>
      </p:sp>
      <p:sp>
        <p:nvSpPr>
          <p:cNvPr id="1029" name="Rectangle 5">
            <a:extLst>
              <a:ext uri="{FF2B5EF4-FFF2-40B4-BE49-F238E27FC236}">
                <a16:creationId xmlns:a16="http://schemas.microsoft.com/office/drawing/2014/main" id="{460BF278-A792-244E-B698-412CA65BA086}"/>
              </a:ext>
            </a:extLst>
          </p:cNvPr>
          <p:cNvSpPr>
            <a:spLocks noGrp="1" noChangeArrowheads="1"/>
          </p:cNvSpPr>
          <p:nvPr>
            <p:ph type="ftr" sz="quarter" idx="3"/>
          </p:nvPr>
        </p:nvSpPr>
        <p:spPr bwMode="auto">
          <a:xfrm>
            <a:off x="1219200" y="6146800"/>
            <a:ext cx="28956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100"/>
            </a:lvl1pPr>
          </a:lstStyle>
          <a:p>
            <a:r>
              <a:rPr lang="it-IT" altLang="it-IT" dirty="0"/>
              <a:t>Titolo Presentazione</a:t>
            </a:r>
          </a:p>
        </p:txBody>
      </p:sp>
      <p:sp>
        <p:nvSpPr>
          <p:cNvPr id="1030" name="Rectangle 6">
            <a:extLst>
              <a:ext uri="{FF2B5EF4-FFF2-40B4-BE49-F238E27FC236}">
                <a16:creationId xmlns:a16="http://schemas.microsoft.com/office/drawing/2014/main" id="{9F4748C2-FDB6-7A44-9EFE-E49FE2D88AE4}"/>
              </a:ext>
            </a:extLst>
          </p:cNvPr>
          <p:cNvSpPr>
            <a:spLocks noGrp="1" noChangeArrowheads="1"/>
          </p:cNvSpPr>
          <p:nvPr>
            <p:ph type="sldNum" sz="quarter" idx="4"/>
          </p:nvPr>
        </p:nvSpPr>
        <p:spPr bwMode="auto">
          <a:xfrm>
            <a:off x="6553200" y="614680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sz="1100"/>
            </a:lvl1pPr>
          </a:lstStyle>
          <a:p>
            <a:r>
              <a:rPr lang="it-IT" altLang="it-IT" dirty="0"/>
              <a:t>Pagina </a:t>
            </a:r>
            <a:fld id="{FFDC0E8C-EBB9-FE48-8A51-A493FB65C80D}" type="slidenum">
              <a:rPr lang="it-IT" altLang="it-IT"/>
              <a:pPr/>
              <a:t>‹N›</a:t>
            </a:fld>
            <a:endParaRPr lang="it-IT" altLang="it-IT"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hdr="0"/>
  <p:txStyles>
    <p:titleStyle>
      <a:lvl1pPr algn="l" rtl="0" fontAlgn="base">
        <a:spcBef>
          <a:spcPct val="0"/>
        </a:spcBef>
        <a:spcAft>
          <a:spcPct val="0"/>
        </a:spcAft>
        <a:defRPr sz="2400" b="1" kern="1200">
          <a:solidFill>
            <a:srgbClr val="822433"/>
          </a:solidFill>
          <a:latin typeface="+mj-lt"/>
          <a:ea typeface="+mj-ea"/>
          <a:cs typeface="+mj-cs"/>
        </a:defRPr>
      </a:lvl1pPr>
      <a:lvl2pPr algn="l" rtl="0" fontAlgn="base">
        <a:spcBef>
          <a:spcPct val="0"/>
        </a:spcBef>
        <a:spcAft>
          <a:spcPct val="0"/>
        </a:spcAft>
        <a:defRPr sz="2400" b="1">
          <a:solidFill>
            <a:srgbClr val="822433"/>
          </a:solidFill>
          <a:latin typeface="Arial" panose="020B0604020202020204" pitchFamily="34" charset="0"/>
          <a:ea typeface="ＭＳ Ｐゴシック" panose="020B0600070205080204" pitchFamily="34" charset="-128"/>
        </a:defRPr>
      </a:lvl2pPr>
      <a:lvl3pPr algn="l" rtl="0" fontAlgn="base">
        <a:spcBef>
          <a:spcPct val="0"/>
        </a:spcBef>
        <a:spcAft>
          <a:spcPct val="0"/>
        </a:spcAft>
        <a:defRPr sz="2400" b="1">
          <a:solidFill>
            <a:srgbClr val="822433"/>
          </a:solidFill>
          <a:latin typeface="Arial" panose="020B0604020202020204" pitchFamily="34" charset="0"/>
          <a:ea typeface="ＭＳ Ｐゴシック" panose="020B0600070205080204" pitchFamily="34" charset="-128"/>
        </a:defRPr>
      </a:lvl3pPr>
      <a:lvl4pPr algn="l" rtl="0" fontAlgn="base">
        <a:spcBef>
          <a:spcPct val="0"/>
        </a:spcBef>
        <a:spcAft>
          <a:spcPct val="0"/>
        </a:spcAft>
        <a:defRPr sz="2400" b="1">
          <a:solidFill>
            <a:srgbClr val="822433"/>
          </a:solidFill>
          <a:latin typeface="Arial" panose="020B0604020202020204" pitchFamily="34" charset="0"/>
          <a:ea typeface="ＭＳ Ｐゴシック" panose="020B0600070205080204" pitchFamily="34" charset="-128"/>
        </a:defRPr>
      </a:lvl4pPr>
      <a:lvl5pPr algn="l" rtl="0" fontAlgn="base">
        <a:spcBef>
          <a:spcPct val="0"/>
        </a:spcBef>
        <a:spcAft>
          <a:spcPct val="0"/>
        </a:spcAft>
        <a:defRPr sz="2400" b="1">
          <a:solidFill>
            <a:srgbClr val="822433"/>
          </a:solidFill>
          <a:latin typeface="Arial" panose="020B0604020202020204" pitchFamily="34" charset="0"/>
          <a:ea typeface="ＭＳ Ｐゴシック" panose="020B0600070205080204" pitchFamily="34" charset="-128"/>
        </a:defRPr>
      </a:lvl5pPr>
      <a:lvl6pPr marL="457200" algn="l" rtl="0" fontAlgn="base">
        <a:spcBef>
          <a:spcPct val="0"/>
        </a:spcBef>
        <a:spcAft>
          <a:spcPct val="0"/>
        </a:spcAft>
        <a:defRPr sz="2400" b="1">
          <a:solidFill>
            <a:srgbClr val="822433"/>
          </a:solidFill>
          <a:latin typeface="Arial" panose="020B0604020202020204" pitchFamily="34" charset="0"/>
          <a:ea typeface="ＭＳ Ｐゴシック" panose="020B0600070205080204" pitchFamily="34" charset="-128"/>
        </a:defRPr>
      </a:lvl6pPr>
      <a:lvl7pPr marL="914400" algn="l" rtl="0" fontAlgn="base">
        <a:spcBef>
          <a:spcPct val="0"/>
        </a:spcBef>
        <a:spcAft>
          <a:spcPct val="0"/>
        </a:spcAft>
        <a:defRPr sz="2400" b="1">
          <a:solidFill>
            <a:srgbClr val="822433"/>
          </a:solidFill>
          <a:latin typeface="Arial" panose="020B0604020202020204" pitchFamily="34" charset="0"/>
          <a:ea typeface="ＭＳ Ｐゴシック" panose="020B0600070205080204" pitchFamily="34" charset="-128"/>
        </a:defRPr>
      </a:lvl7pPr>
      <a:lvl8pPr marL="1371600" algn="l" rtl="0" fontAlgn="base">
        <a:spcBef>
          <a:spcPct val="0"/>
        </a:spcBef>
        <a:spcAft>
          <a:spcPct val="0"/>
        </a:spcAft>
        <a:defRPr sz="2400" b="1">
          <a:solidFill>
            <a:srgbClr val="822433"/>
          </a:solidFill>
          <a:latin typeface="Arial" panose="020B0604020202020204" pitchFamily="34" charset="0"/>
          <a:ea typeface="ＭＳ Ｐゴシック" panose="020B0600070205080204" pitchFamily="34" charset="-128"/>
        </a:defRPr>
      </a:lvl8pPr>
      <a:lvl9pPr marL="1828800" algn="l" rtl="0" fontAlgn="base">
        <a:spcBef>
          <a:spcPct val="0"/>
        </a:spcBef>
        <a:spcAft>
          <a:spcPct val="0"/>
        </a:spcAft>
        <a:defRPr sz="2400" b="1">
          <a:solidFill>
            <a:srgbClr val="822433"/>
          </a:solidFill>
          <a:latin typeface="Arial" panose="020B0604020202020204" pitchFamily="34" charset="0"/>
          <a:ea typeface="ＭＳ Ｐゴシック" panose="020B0600070205080204" pitchFamily="34" charset="-128"/>
        </a:defRPr>
      </a:lvl9pPr>
    </p:titleStyle>
    <p:bodyStyle>
      <a:lvl1pPr marL="342900" indent="-342900" algn="l" rtl="0" fontAlgn="base">
        <a:spcBef>
          <a:spcPct val="20000"/>
        </a:spcBef>
        <a:spcAft>
          <a:spcPct val="0"/>
        </a:spcAft>
        <a:buClr>
          <a:srgbClr val="822433"/>
        </a:buClr>
        <a:buChar char="•"/>
        <a:defRPr sz="2400" kern="1200">
          <a:solidFill>
            <a:srgbClr val="000000"/>
          </a:solidFill>
          <a:latin typeface="+mn-lt"/>
          <a:ea typeface="+mn-ea"/>
          <a:cs typeface="+mn-cs"/>
        </a:defRPr>
      </a:lvl1pPr>
      <a:lvl2pPr marL="742950" indent="-285750" algn="l" rtl="0" fontAlgn="base">
        <a:spcBef>
          <a:spcPct val="20000"/>
        </a:spcBef>
        <a:spcAft>
          <a:spcPct val="0"/>
        </a:spcAft>
        <a:buChar char="–"/>
        <a:defRPr sz="2000" kern="1200">
          <a:solidFill>
            <a:srgbClr val="000000"/>
          </a:solidFill>
          <a:latin typeface="+mn-lt"/>
          <a:ea typeface="+mn-ea"/>
          <a:cs typeface="+mn-cs"/>
        </a:defRPr>
      </a:lvl2pPr>
      <a:lvl3pPr marL="1143000" indent="-228600" algn="l" rtl="0" fontAlgn="base">
        <a:spcBef>
          <a:spcPct val="20000"/>
        </a:spcBef>
        <a:spcAft>
          <a:spcPct val="0"/>
        </a:spcAft>
        <a:buChar char="•"/>
        <a:defRPr sz="1600" kern="1200">
          <a:solidFill>
            <a:srgbClr val="000000"/>
          </a:solidFill>
          <a:latin typeface="+mn-lt"/>
          <a:ea typeface="+mn-ea"/>
          <a:cs typeface="+mn-cs"/>
        </a:defRPr>
      </a:lvl3pPr>
      <a:lvl4pPr marL="1562100" indent="-228600" algn="l" rtl="0" fontAlgn="base">
        <a:spcBef>
          <a:spcPct val="20000"/>
        </a:spcBef>
        <a:spcAft>
          <a:spcPct val="0"/>
        </a:spcAft>
        <a:buChar char="–"/>
        <a:defRPr sz="1400" kern="1200">
          <a:solidFill>
            <a:srgbClr val="000000"/>
          </a:solidFill>
          <a:latin typeface="+mn-lt"/>
          <a:ea typeface="+mn-ea"/>
          <a:cs typeface="+mn-cs"/>
        </a:defRPr>
      </a:lvl4pPr>
      <a:lvl5pPr marL="1981200" indent="-228600" algn="l" rtl="0" fontAlgn="base">
        <a:spcBef>
          <a:spcPct val="20000"/>
        </a:spcBef>
        <a:spcAft>
          <a:spcPct val="0"/>
        </a:spcAft>
        <a:buChar char="»"/>
        <a:defRPr sz="12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jpe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2.xml"/><Relationship Id="rId5" Type="http://schemas.openxmlformats.org/officeDocument/2006/relationships/image" Target="../media/image26.png"/><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hyperlink" Target="https://github.com/AlessandroTaglieri/thesis" TargetMode="External"/><Relationship Id="rId5" Type="http://schemas.openxmlformats.org/officeDocument/2006/relationships/hyperlink" Target="https://github.com/arbiter1elegantiae/Robustness-of-deep-neural-networks-with-trainable-activation-functions" TargetMode="External"/><Relationship Id="rId4" Type="http://schemas.openxmlformats.org/officeDocument/2006/relationships/image" Target="../media/image3.jpe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2.xml"/><Relationship Id="rId6" Type="http://schemas.openxmlformats.org/officeDocument/2006/relationships/image" Target="../media/image10.png"/><Relationship Id="rId5" Type="http://schemas.openxmlformats.org/officeDocument/2006/relationships/image" Target="../media/image9.png"/><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2.xml"/><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34827" name="Rectangle 11">
            <a:extLst>
              <a:ext uri="{FF2B5EF4-FFF2-40B4-BE49-F238E27FC236}">
                <a16:creationId xmlns:a16="http://schemas.microsoft.com/office/drawing/2014/main" id="{FA0D06B2-7CBB-6142-897F-B75747680C4D}"/>
              </a:ext>
            </a:extLst>
          </p:cNvPr>
          <p:cNvSpPr>
            <a:spLocks noChangeArrowheads="1"/>
          </p:cNvSpPr>
          <p:nvPr/>
        </p:nvSpPr>
        <p:spPr bwMode="auto">
          <a:xfrm>
            <a:off x="0" y="0"/>
            <a:ext cx="9144000" cy="4293096"/>
          </a:xfrm>
          <a:prstGeom prst="rect">
            <a:avLst/>
          </a:prstGeom>
          <a:solidFill>
            <a:srgbClr val="00677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it-IT" dirty="0"/>
          </a:p>
        </p:txBody>
      </p:sp>
      <p:grpSp>
        <p:nvGrpSpPr>
          <p:cNvPr id="34833" name="Group 17">
            <a:extLst>
              <a:ext uri="{FF2B5EF4-FFF2-40B4-BE49-F238E27FC236}">
                <a16:creationId xmlns:a16="http://schemas.microsoft.com/office/drawing/2014/main" id="{B7DAA40C-E045-624F-9355-F72220C801C4}"/>
              </a:ext>
            </a:extLst>
          </p:cNvPr>
          <p:cNvGrpSpPr>
            <a:grpSpLocks/>
          </p:cNvGrpSpPr>
          <p:nvPr/>
        </p:nvGrpSpPr>
        <p:grpSpPr bwMode="auto">
          <a:xfrm>
            <a:off x="0" y="3429000"/>
            <a:ext cx="9144000" cy="3429000"/>
            <a:chOff x="0" y="1738"/>
            <a:chExt cx="5760" cy="2582"/>
          </a:xfrm>
        </p:grpSpPr>
        <p:pic>
          <p:nvPicPr>
            <p:cNvPr id="34831" name="Picture 15">
              <a:extLst>
                <a:ext uri="{FF2B5EF4-FFF2-40B4-BE49-F238E27FC236}">
                  <a16:creationId xmlns:a16="http://schemas.microsoft.com/office/drawing/2014/main" id="{332BD5DC-C098-9C42-902E-5E50CBB2BC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158"/>
              <a:ext cx="5760" cy="2162"/>
            </a:xfrm>
            <a:prstGeom prst="rect">
              <a:avLst/>
            </a:prstGeom>
            <a:noFill/>
            <a:extLst>
              <a:ext uri="{909E8E84-426E-40DD-AFC4-6F175D3DCCD1}">
                <a14:hiddenFill xmlns:a14="http://schemas.microsoft.com/office/drawing/2010/main">
                  <a:solidFill>
                    <a:srgbClr val="FFFFFF"/>
                  </a:solidFill>
                </a14:hiddenFill>
              </a:ext>
            </a:extLst>
          </p:spPr>
        </p:pic>
        <p:pic>
          <p:nvPicPr>
            <p:cNvPr id="34829" name="Picture 13">
              <a:extLst>
                <a:ext uri="{FF2B5EF4-FFF2-40B4-BE49-F238E27FC236}">
                  <a16:creationId xmlns:a16="http://schemas.microsoft.com/office/drawing/2014/main" id="{CD471DC6-F65C-8A42-8850-364A76E91CD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9266" r="41672" b="-5959"/>
            <a:stretch/>
          </p:blipFill>
          <p:spPr bwMode="auto">
            <a:xfrm>
              <a:off x="2" y="3164"/>
              <a:ext cx="2404" cy="765"/>
            </a:xfrm>
            <a:prstGeom prst="rect">
              <a:avLst/>
            </a:prstGeom>
            <a:noFill/>
            <a:extLst>
              <a:ext uri="{909E8E84-426E-40DD-AFC4-6F175D3DCCD1}">
                <a14:hiddenFill xmlns:a14="http://schemas.microsoft.com/office/drawing/2010/main">
                  <a:solidFill>
                    <a:srgbClr val="FFFFFF"/>
                  </a:solidFill>
                </a14:hiddenFill>
              </a:ext>
            </a:extLst>
          </p:spPr>
        </p:pic>
        <p:pic>
          <p:nvPicPr>
            <p:cNvPr id="34832" name="Picture 16">
              <a:extLst>
                <a:ext uri="{FF2B5EF4-FFF2-40B4-BE49-F238E27FC236}">
                  <a16:creationId xmlns:a16="http://schemas.microsoft.com/office/drawing/2014/main" id="{ECD9C9A7-C64D-E744-BAF0-8F2B2EFCF4B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16" y="1738"/>
              <a:ext cx="4444" cy="422"/>
            </a:xfrm>
            <a:prstGeom prst="rect">
              <a:avLst/>
            </a:prstGeom>
            <a:noFill/>
            <a:extLst>
              <a:ext uri="{909E8E84-426E-40DD-AFC4-6F175D3DCCD1}">
                <a14:hiddenFill xmlns:a14="http://schemas.microsoft.com/office/drawing/2010/main">
                  <a:solidFill>
                    <a:srgbClr val="FFFFFF"/>
                  </a:solidFill>
                </a14:hiddenFill>
              </a:ext>
            </a:extLst>
          </p:spPr>
        </p:pic>
      </p:grpSp>
      <p:sp>
        <p:nvSpPr>
          <p:cNvPr id="11" name="Rectangle 4">
            <a:extLst>
              <a:ext uri="{FF2B5EF4-FFF2-40B4-BE49-F238E27FC236}">
                <a16:creationId xmlns:a16="http://schemas.microsoft.com/office/drawing/2014/main" id="{7FCBE517-955C-464B-A71C-6112F1C39670}"/>
              </a:ext>
            </a:extLst>
          </p:cNvPr>
          <p:cNvSpPr txBox="1">
            <a:spLocks noChangeArrowheads="1"/>
          </p:cNvSpPr>
          <p:nvPr/>
        </p:nvSpPr>
        <p:spPr>
          <a:xfrm>
            <a:off x="-26369" y="183499"/>
            <a:ext cx="9296400" cy="959501"/>
          </a:xfrm>
          <a:prstGeom prst="rect">
            <a:avLst/>
          </a:prstGeom>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it-IT" sz="1400" b="0" i="1" u="none" strike="noStrike" kern="1200" cap="none" spc="0" normalizeH="0" baseline="0" noProof="0" dirty="0">
                <a:ln>
                  <a:noFill/>
                </a:ln>
                <a:solidFill>
                  <a:srgbClr val="FFC000"/>
                </a:solidFill>
                <a:effectLst/>
                <a:uLnTx/>
                <a:uFillTx/>
                <a:latin typeface="Calibri Light"/>
                <a:ea typeface="+mn-ea"/>
                <a:cs typeface="+mn-cs"/>
              </a:rPr>
              <a:t>FACOLTÀ DI INGEGNERIA DELL’INFORMAZIONE, INFORMATICA E STATISTICA</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it-IT" sz="1600" b="1" i="0" u="none" strike="noStrike" kern="1200" cap="none" spc="0" normalizeH="0" baseline="0" noProof="0" dirty="0">
                <a:ln>
                  <a:noFill/>
                </a:ln>
                <a:solidFill>
                  <a:srgbClr val="FFC000"/>
                </a:solidFill>
                <a:effectLst/>
                <a:uLnTx/>
                <a:uFillTx/>
                <a:latin typeface="Calibri Light"/>
                <a:ea typeface="+mn-ea"/>
                <a:cs typeface="+mn-cs"/>
              </a:rPr>
              <a:t>Master Degree in Data Science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it-IT" sz="1600" b="0" i="0" u="none" strike="noStrike" kern="1200" cap="none" spc="0" normalizeH="0" baseline="0" noProof="0" dirty="0">
                <a:ln>
                  <a:noFill/>
                </a:ln>
                <a:solidFill>
                  <a:srgbClr val="FFC000"/>
                </a:solidFill>
                <a:effectLst/>
                <a:uLnTx/>
                <a:uFillTx/>
                <a:latin typeface="Calibri Light"/>
                <a:ea typeface="+mn-ea"/>
                <a:cs typeface="+mn-cs"/>
              </a:rPr>
              <a:t>Thesis Defense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altLang="en-US" sz="1600" b="1" i="0" u="none" strike="noStrike" kern="1200" cap="none" spc="0" normalizeH="0" baseline="0" noProof="0" dirty="0">
              <a:ln>
                <a:noFill/>
              </a:ln>
              <a:solidFill>
                <a:srgbClr val="FFC000"/>
              </a:solidFill>
              <a:effectLst/>
              <a:uLnTx/>
              <a:uFillTx/>
              <a:latin typeface="Calibri Light"/>
              <a:ea typeface="+mn-ea"/>
              <a:cs typeface="+mn-cs"/>
            </a:endParaRPr>
          </a:p>
        </p:txBody>
      </p:sp>
      <p:sp>
        <p:nvSpPr>
          <p:cNvPr id="13" name="Rectangle 3">
            <a:extLst>
              <a:ext uri="{FF2B5EF4-FFF2-40B4-BE49-F238E27FC236}">
                <a16:creationId xmlns:a16="http://schemas.microsoft.com/office/drawing/2014/main" id="{DD6E4D40-513F-0C42-B866-E10813DBA027}"/>
              </a:ext>
            </a:extLst>
          </p:cNvPr>
          <p:cNvSpPr>
            <a:spLocks noGrp="1" noChangeArrowheads="1"/>
          </p:cNvSpPr>
          <p:nvPr>
            <p:ph type="ctrTitle"/>
          </p:nvPr>
        </p:nvSpPr>
        <p:spPr>
          <a:xfrm>
            <a:off x="179512" y="1513697"/>
            <a:ext cx="9296399" cy="1555263"/>
          </a:xfrm>
        </p:spPr>
        <p:txBody>
          <a:bodyPr anchor="t">
            <a:noAutofit/>
          </a:bodyPr>
          <a:lstStyle/>
          <a:p>
            <a:r>
              <a:rPr lang="en-US" altLang="en-US" sz="4000" dirty="0">
                <a:solidFill>
                  <a:schemeClr val="bg1"/>
                </a:solidFill>
              </a:rPr>
              <a:t>Evaluating Continual Learning strategies for audio classification</a:t>
            </a:r>
          </a:p>
        </p:txBody>
      </p:sp>
      <p:sp>
        <p:nvSpPr>
          <p:cNvPr id="14" name="CasellaDiTesto 13">
            <a:extLst>
              <a:ext uri="{FF2B5EF4-FFF2-40B4-BE49-F238E27FC236}">
                <a16:creationId xmlns:a16="http://schemas.microsoft.com/office/drawing/2014/main" id="{B3D6F2EC-2002-824C-A7BE-586CC01F1BAC}"/>
              </a:ext>
            </a:extLst>
          </p:cNvPr>
          <p:cNvSpPr txBox="1"/>
          <p:nvPr/>
        </p:nvSpPr>
        <p:spPr>
          <a:xfrm>
            <a:off x="2411760" y="3553849"/>
            <a:ext cx="3048000" cy="1661993"/>
          </a:xfrm>
          <a:prstGeom prst="rect">
            <a:avLst/>
          </a:prstGeom>
          <a:noFill/>
        </p:spPr>
        <p:txBody>
          <a:bodyPr wrap="square" rtlCol="0">
            <a:spAutoFit/>
          </a:bodyPr>
          <a:lstStyle/>
          <a:p>
            <a:r>
              <a:rPr lang="en-US" sz="1200" dirty="0">
                <a:solidFill>
                  <a:schemeClr val="bg1"/>
                </a:solidFill>
                <a:latin typeface="+mn-lt"/>
              </a:rPr>
              <a:t>Candidate:  </a:t>
            </a:r>
          </a:p>
          <a:p>
            <a:r>
              <a:rPr lang="en-US" sz="1400" i="1" dirty="0">
                <a:solidFill>
                  <a:schemeClr val="bg1"/>
                </a:solidFill>
                <a:latin typeface="+mn-lt"/>
              </a:rPr>
              <a:t>Alessandro Taglieri, 1890945</a:t>
            </a:r>
            <a:endParaRPr lang="en-US" sz="1200" dirty="0">
              <a:solidFill>
                <a:schemeClr val="bg1"/>
              </a:solidFill>
              <a:latin typeface="+mn-lt"/>
            </a:endParaRPr>
          </a:p>
          <a:p>
            <a:endParaRPr lang="en-US" sz="1200" dirty="0">
              <a:solidFill>
                <a:schemeClr val="bg1"/>
              </a:solidFill>
              <a:latin typeface="+mn-lt"/>
            </a:endParaRPr>
          </a:p>
          <a:p>
            <a:r>
              <a:rPr lang="en-US" sz="1200" dirty="0">
                <a:solidFill>
                  <a:schemeClr val="bg1"/>
                </a:solidFill>
                <a:latin typeface="+mn-lt"/>
              </a:rPr>
              <a:t>Thesis Advisor: </a:t>
            </a:r>
          </a:p>
          <a:p>
            <a:r>
              <a:rPr lang="en-US" sz="1400" i="1" dirty="0">
                <a:solidFill>
                  <a:schemeClr val="bg1"/>
                </a:solidFill>
                <a:latin typeface="+mn-lt"/>
              </a:rPr>
              <a:t>Prof. Simone Scardapane</a:t>
            </a:r>
          </a:p>
          <a:p>
            <a:endParaRPr lang="en-US" sz="1200" dirty="0">
              <a:solidFill>
                <a:schemeClr val="bg1"/>
              </a:solidFill>
              <a:latin typeface="+mn-lt"/>
            </a:endParaRPr>
          </a:p>
          <a:p>
            <a:r>
              <a:rPr lang="en-US" sz="1200" dirty="0">
                <a:solidFill>
                  <a:schemeClr val="bg1"/>
                </a:solidFill>
                <a:latin typeface="+mn-lt"/>
              </a:rPr>
              <a:t>Academic Year:</a:t>
            </a:r>
          </a:p>
          <a:p>
            <a:r>
              <a:rPr lang="en-US" sz="1400" i="1" dirty="0">
                <a:solidFill>
                  <a:schemeClr val="bg1"/>
                </a:solidFill>
                <a:latin typeface="+mn-lt"/>
              </a:rPr>
              <a:t>2020/2021 </a:t>
            </a:r>
            <a:r>
              <a:rPr lang="en-US" sz="1400" dirty="0">
                <a:solidFill>
                  <a:schemeClr val="bg1"/>
                </a:solidFill>
                <a:latin typeface="+mn-lt"/>
              </a:rPr>
              <a:t>	</a:t>
            </a:r>
          </a:p>
        </p:txBody>
      </p:sp>
      <p:sp>
        <p:nvSpPr>
          <p:cNvPr id="15" name="Segnaposto data 4">
            <a:extLst>
              <a:ext uri="{FF2B5EF4-FFF2-40B4-BE49-F238E27FC236}">
                <a16:creationId xmlns:a16="http://schemas.microsoft.com/office/drawing/2014/main" id="{9D03D3FA-A06F-C64C-981E-959C960D279E}"/>
              </a:ext>
            </a:extLst>
          </p:cNvPr>
          <p:cNvSpPr>
            <a:spLocks noGrp="1"/>
          </p:cNvSpPr>
          <p:nvPr>
            <p:ph type="dt" sz="half" idx="10"/>
          </p:nvPr>
        </p:nvSpPr>
        <p:spPr>
          <a:xfrm>
            <a:off x="7380312" y="5805264"/>
            <a:ext cx="1905000" cy="457200"/>
          </a:xfrm>
        </p:spPr>
        <p:txBody>
          <a:bodyPr/>
          <a:lstStyle/>
          <a:p>
            <a:r>
              <a:rPr lang="it-IT" altLang="en-US" dirty="0">
                <a:solidFill>
                  <a:schemeClr val="bg1"/>
                </a:solidFill>
              </a:rPr>
              <a:t>20/01/2022</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egnaposto data 4">
            <a:extLst>
              <a:ext uri="{FF2B5EF4-FFF2-40B4-BE49-F238E27FC236}">
                <a16:creationId xmlns:a16="http://schemas.microsoft.com/office/drawing/2014/main" id="{00BF0415-AAE6-F04B-BFF5-2F4F4D74D9C4}"/>
              </a:ext>
            </a:extLst>
          </p:cNvPr>
          <p:cNvSpPr>
            <a:spLocks noGrp="1"/>
          </p:cNvSpPr>
          <p:nvPr>
            <p:ph type="dt" sz="half" idx="10"/>
          </p:nvPr>
        </p:nvSpPr>
        <p:spPr/>
        <p:txBody>
          <a:bodyPr/>
          <a:lstStyle/>
          <a:p>
            <a:r>
              <a:rPr lang="it-IT" altLang="en-US" dirty="0">
                <a:solidFill>
                  <a:schemeClr val="bg1"/>
                </a:solidFill>
              </a:rPr>
              <a:t>20/01/2022</a:t>
            </a:r>
          </a:p>
          <a:p>
            <a:endParaRPr lang="it-IT" altLang="it-IT" dirty="0"/>
          </a:p>
        </p:txBody>
      </p:sp>
      <p:sp>
        <p:nvSpPr>
          <p:cNvPr id="6" name="Segnaposto piè di pagina 5">
            <a:extLst>
              <a:ext uri="{FF2B5EF4-FFF2-40B4-BE49-F238E27FC236}">
                <a16:creationId xmlns:a16="http://schemas.microsoft.com/office/drawing/2014/main" id="{62023B16-FA44-6849-9835-5020B7E818E2}"/>
              </a:ext>
            </a:extLst>
          </p:cNvPr>
          <p:cNvSpPr>
            <a:spLocks noGrp="1"/>
          </p:cNvSpPr>
          <p:nvPr>
            <p:ph type="ftr" sz="quarter" idx="11"/>
          </p:nvPr>
        </p:nvSpPr>
        <p:spPr/>
        <p:txBody>
          <a:bodyPr/>
          <a:lstStyle/>
          <a:p>
            <a:r>
              <a:rPr lang="it-IT" altLang="it-IT" dirty="0"/>
              <a:t>Evaluating Continual Learning strategies</a:t>
            </a:r>
          </a:p>
          <a:p>
            <a:r>
              <a:rPr lang="it-IT" altLang="it-IT" dirty="0"/>
              <a:t>for audio classification</a:t>
            </a:r>
          </a:p>
        </p:txBody>
      </p:sp>
      <p:sp>
        <p:nvSpPr>
          <p:cNvPr id="7" name="Segnaposto numero diapositiva 6">
            <a:extLst>
              <a:ext uri="{FF2B5EF4-FFF2-40B4-BE49-F238E27FC236}">
                <a16:creationId xmlns:a16="http://schemas.microsoft.com/office/drawing/2014/main" id="{F03703CA-9004-554D-9A24-619BED3303B8}"/>
              </a:ext>
            </a:extLst>
          </p:cNvPr>
          <p:cNvSpPr>
            <a:spLocks noGrp="1"/>
          </p:cNvSpPr>
          <p:nvPr>
            <p:ph type="sldNum" sz="quarter" idx="12"/>
          </p:nvPr>
        </p:nvSpPr>
        <p:spPr/>
        <p:txBody>
          <a:bodyPr/>
          <a:lstStyle/>
          <a:p>
            <a:r>
              <a:rPr lang="it-IT" altLang="it-IT" dirty="0"/>
              <a:t>Pagina </a:t>
            </a:r>
            <a:fld id="{347CDF99-D98A-D247-B763-4E6EA76299AB}" type="slidenum">
              <a:rPr lang="it-IT" altLang="it-IT" smtClean="0"/>
              <a:pPr/>
              <a:t>10</a:t>
            </a:fld>
            <a:endParaRPr lang="it-IT" altLang="it-IT" dirty="0"/>
          </a:p>
        </p:txBody>
      </p:sp>
      <p:sp>
        <p:nvSpPr>
          <p:cNvPr id="8" name="Rectangle 4">
            <a:extLst>
              <a:ext uri="{FF2B5EF4-FFF2-40B4-BE49-F238E27FC236}">
                <a16:creationId xmlns:a16="http://schemas.microsoft.com/office/drawing/2014/main" id="{0F431DF8-EB5B-0A40-BAE1-F89347346AEA}"/>
              </a:ext>
            </a:extLst>
          </p:cNvPr>
          <p:cNvSpPr>
            <a:spLocks noGrp="1" noChangeArrowheads="1"/>
          </p:cNvSpPr>
          <p:nvPr>
            <p:ph type="title"/>
          </p:nvPr>
        </p:nvSpPr>
        <p:spPr>
          <a:ln/>
        </p:spPr>
        <p:txBody>
          <a:bodyPr/>
          <a:lstStyle/>
          <a:p>
            <a:r>
              <a:rPr lang="it-IT" altLang="it-IT" dirty="0"/>
              <a:t>Evalauting CL metrics: Backward Transfer 	</a:t>
            </a:r>
            <a:r>
              <a:rPr lang="it-IT" altLang="it-IT" sz="1800" i="1" dirty="0"/>
              <a:t>2/4</a:t>
            </a:r>
            <a:endParaRPr lang="it-IT" altLang="it-IT" i="1" dirty="0"/>
          </a:p>
        </p:txBody>
      </p:sp>
      <p:pic>
        <p:nvPicPr>
          <p:cNvPr id="3" name="Immagine 2">
            <a:extLst>
              <a:ext uri="{FF2B5EF4-FFF2-40B4-BE49-F238E27FC236}">
                <a16:creationId xmlns:a16="http://schemas.microsoft.com/office/drawing/2014/main" id="{601F9246-A4ED-E647-9E72-DB4FB5128AB1}"/>
              </a:ext>
            </a:extLst>
          </p:cNvPr>
          <p:cNvPicPr>
            <a:picLocks noChangeAspect="1"/>
          </p:cNvPicPr>
          <p:nvPr/>
        </p:nvPicPr>
        <p:blipFill>
          <a:blip r:embed="rId2"/>
          <a:stretch>
            <a:fillRect/>
          </a:stretch>
        </p:blipFill>
        <p:spPr>
          <a:xfrm>
            <a:off x="-252536" y="1949942"/>
            <a:ext cx="5236854" cy="3495282"/>
          </a:xfrm>
          <a:prstGeom prst="rect">
            <a:avLst/>
          </a:prstGeom>
        </p:spPr>
      </p:pic>
      <p:pic>
        <p:nvPicPr>
          <p:cNvPr id="9" name="Immagine 8">
            <a:extLst>
              <a:ext uri="{FF2B5EF4-FFF2-40B4-BE49-F238E27FC236}">
                <a16:creationId xmlns:a16="http://schemas.microsoft.com/office/drawing/2014/main" id="{125894D4-0FB7-314E-AFE3-6F8DAC310BE4}"/>
              </a:ext>
            </a:extLst>
          </p:cNvPr>
          <p:cNvPicPr>
            <a:picLocks noChangeAspect="1"/>
          </p:cNvPicPr>
          <p:nvPr/>
        </p:nvPicPr>
        <p:blipFill>
          <a:blip r:embed="rId3"/>
          <a:stretch>
            <a:fillRect/>
          </a:stretch>
        </p:blipFill>
        <p:spPr>
          <a:xfrm>
            <a:off x="4328298" y="1949940"/>
            <a:ext cx="5236857" cy="3495283"/>
          </a:xfrm>
          <a:prstGeom prst="rect">
            <a:avLst/>
          </a:prstGeom>
        </p:spPr>
      </p:pic>
      <p:sp>
        <p:nvSpPr>
          <p:cNvPr id="10" name="CasellaDiTesto 9">
            <a:extLst>
              <a:ext uri="{FF2B5EF4-FFF2-40B4-BE49-F238E27FC236}">
                <a16:creationId xmlns:a16="http://schemas.microsoft.com/office/drawing/2014/main" id="{E042109F-6770-EA43-B1BE-86AD40A725F7}"/>
              </a:ext>
            </a:extLst>
          </p:cNvPr>
          <p:cNvSpPr txBox="1"/>
          <p:nvPr/>
        </p:nvSpPr>
        <p:spPr>
          <a:xfrm>
            <a:off x="432122" y="1183500"/>
            <a:ext cx="7559675" cy="954107"/>
          </a:xfrm>
          <a:prstGeom prst="rect">
            <a:avLst/>
          </a:prstGeom>
          <a:noFill/>
        </p:spPr>
        <p:txBody>
          <a:bodyPr wrap="square" rtlCol="0">
            <a:spAutoFit/>
          </a:bodyPr>
          <a:lstStyle/>
          <a:p>
            <a:pPr marL="171450" indent="-171450">
              <a:buClr>
                <a:schemeClr val="accent1">
                  <a:lumMod val="25000"/>
                </a:schemeClr>
              </a:buClr>
              <a:buFont typeface="Wingdings" panose="05000000000000000000" pitchFamily="2" charset="2"/>
              <a:buChar char="q"/>
            </a:pPr>
            <a:r>
              <a:rPr lang="en-US" sz="1400" dirty="0">
                <a:solidFill>
                  <a:srgbClr val="000000"/>
                </a:solidFill>
                <a:latin typeface="+mn-lt"/>
              </a:rPr>
              <a:t> </a:t>
            </a:r>
            <a:r>
              <a:rPr lang="en-US" sz="1400" b="1" dirty="0">
                <a:solidFill>
                  <a:srgbClr val="000000"/>
                </a:solidFill>
                <a:latin typeface="+mn-lt"/>
              </a:rPr>
              <a:t>BWT (Backward Transfer): </a:t>
            </a:r>
            <a:r>
              <a:rPr lang="en-US" sz="1400" dirty="0">
                <a:solidFill>
                  <a:srgbClr val="000000"/>
                </a:solidFill>
                <a:latin typeface="+mn-lt"/>
              </a:rPr>
              <a:t>it measures the influence that learning a task has on the performance on previous tasks. It is considered as the average of the backward transfer after each task.</a:t>
            </a:r>
          </a:p>
          <a:p>
            <a:pPr>
              <a:buClr>
                <a:schemeClr val="accent1">
                  <a:lumMod val="25000"/>
                </a:schemeClr>
              </a:buClr>
            </a:pPr>
            <a:endParaRPr lang="en-US" sz="1400" dirty="0">
              <a:solidFill>
                <a:srgbClr val="000000"/>
              </a:solidFill>
              <a:latin typeface="+mn-lt"/>
            </a:endParaRPr>
          </a:p>
        </p:txBody>
      </p:sp>
    </p:spTree>
    <p:extLst>
      <p:ext uri="{BB962C8B-B14F-4D97-AF65-F5344CB8AC3E}">
        <p14:creationId xmlns:p14="http://schemas.microsoft.com/office/powerpoint/2010/main" val="33283705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egnaposto data 4">
            <a:extLst>
              <a:ext uri="{FF2B5EF4-FFF2-40B4-BE49-F238E27FC236}">
                <a16:creationId xmlns:a16="http://schemas.microsoft.com/office/drawing/2014/main" id="{00BF0415-AAE6-F04B-BFF5-2F4F4D74D9C4}"/>
              </a:ext>
            </a:extLst>
          </p:cNvPr>
          <p:cNvSpPr>
            <a:spLocks noGrp="1"/>
          </p:cNvSpPr>
          <p:nvPr>
            <p:ph type="dt" sz="half" idx="10"/>
          </p:nvPr>
        </p:nvSpPr>
        <p:spPr/>
        <p:txBody>
          <a:bodyPr/>
          <a:lstStyle/>
          <a:p>
            <a:r>
              <a:rPr lang="it-IT" altLang="en-US" dirty="0">
                <a:solidFill>
                  <a:schemeClr val="bg1"/>
                </a:solidFill>
              </a:rPr>
              <a:t>20/01/2022</a:t>
            </a:r>
          </a:p>
          <a:p>
            <a:endParaRPr lang="it-IT" altLang="it-IT" dirty="0"/>
          </a:p>
        </p:txBody>
      </p:sp>
      <p:sp>
        <p:nvSpPr>
          <p:cNvPr id="6" name="Segnaposto piè di pagina 5">
            <a:extLst>
              <a:ext uri="{FF2B5EF4-FFF2-40B4-BE49-F238E27FC236}">
                <a16:creationId xmlns:a16="http://schemas.microsoft.com/office/drawing/2014/main" id="{62023B16-FA44-6849-9835-5020B7E818E2}"/>
              </a:ext>
            </a:extLst>
          </p:cNvPr>
          <p:cNvSpPr>
            <a:spLocks noGrp="1"/>
          </p:cNvSpPr>
          <p:nvPr>
            <p:ph type="ftr" sz="quarter" idx="11"/>
          </p:nvPr>
        </p:nvSpPr>
        <p:spPr/>
        <p:txBody>
          <a:bodyPr/>
          <a:lstStyle/>
          <a:p>
            <a:r>
              <a:rPr lang="it-IT" altLang="it-IT" dirty="0"/>
              <a:t>Evaluating Continual Learning strategies </a:t>
            </a:r>
          </a:p>
          <a:p>
            <a:r>
              <a:rPr lang="it-IT" altLang="it-IT" dirty="0"/>
              <a:t>for audio classification</a:t>
            </a:r>
          </a:p>
        </p:txBody>
      </p:sp>
      <p:sp>
        <p:nvSpPr>
          <p:cNvPr id="7" name="Segnaposto numero diapositiva 6">
            <a:extLst>
              <a:ext uri="{FF2B5EF4-FFF2-40B4-BE49-F238E27FC236}">
                <a16:creationId xmlns:a16="http://schemas.microsoft.com/office/drawing/2014/main" id="{F03703CA-9004-554D-9A24-619BED3303B8}"/>
              </a:ext>
            </a:extLst>
          </p:cNvPr>
          <p:cNvSpPr>
            <a:spLocks noGrp="1"/>
          </p:cNvSpPr>
          <p:nvPr>
            <p:ph type="sldNum" sz="quarter" idx="12"/>
          </p:nvPr>
        </p:nvSpPr>
        <p:spPr/>
        <p:txBody>
          <a:bodyPr/>
          <a:lstStyle/>
          <a:p>
            <a:r>
              <a:rPr lang="it-IT" altLang="it-IT" dirty="0"/>
              <a:t>Pagina </a:t>
            </a:r>
            <a:fld id="{347CDF99-D98A-D247-B763-4E6EA76299AB}" type="slidenum">
              <a:rPr lang="it-IT" altLang="it-IT" smtClean="0"/>
              <a:pPr/>
              <a:t>11</a:t>
            </a:fld>
            <a:endParaRPr lang="it-IT" altLang="it-IT" dirty="0"/>
          </a:p>
        </p:txBody>
      </p:sp>
      <p:sp>
        <p:nvSpPr>
          <p:cNvPr id="8" name="Rectangle 4">
            <a:extLst>
              <a:ext uri="{FF2B5EF4-FFF2-40B4-BE49-F238E27FC236}">
                <a16:creationId xmlns:a16="http://schemas.microsoft.com/office/drawing/2014/main" id="{0F431DF8-EB5B-0A40-BAE1-F89347346AEA}"/>
              </a:ext>
            </a:extLst>
          </p:cNvPr>
          <p:cNvSpPr>
            <a:spLocks noGrp="1" noChangeArrowheads="1"/>
          </p:cNvSpPr>
          <p:nvPr>
            <p:ph type="title"/>
          </p:nvPr>
        </p:nvSpPr>
        <p:spPr>
          <a:ln/>
        </p:spPr>
        <p:txBody>
          <a:bodyPr/>
          <a:lstStyle/>
          <a:p>
            <a:r>
              <a:rPr lang="it-IT" altLang="it-IT" dirty="0"/>
              <a:t>Evalauting CL metrics: Forgetting 		</a:t>
            </a:r>
            <a:r>
              <a:rPr lang="it-IT" altLang="it-IT" sz="1800" i="1" dirty="0"/>
              <a:t>3/4</a:t>
            </a:r>
            <a:endParaRPr lang="it-IT" altLang="it-IT" dirty="0"/>
          </a:p>
        </p:txBody>
      </p:sp>
      <p:pic>
        <p:nvPicPr>
          <p:cNvPr id="3" name="Immagine 2">
            <a:extLst>
              <a:ext uri="{FF2B5EF4-FFF2-40B4-BE49-F238E27FC236}">
                <a16:creationId xmlns:a16="http://schemas.microsoft.com/office/drawing/2014/main" id="{B009469D-2D37-EB44-8317-D46B719ECAFE}"/>
              </a:ext>
            </a:extLst>
          </p:cNvPr>
          <p:cNvPicPr>
            <a:picLocks noChangeAspect="1"/>
          </p:cNvPicPr>
          <p:nvPr/>
        </p:nvPicPr>
        <p:blipFill>
          <a:blip r:embed="rId2"/>
          <a:stretch>
            <a:fillRect/>
          </a:stretch>
        </p:blipFill>
        <p:spPr>
          <a:xfrm>
            <a:off x="-324544" y="1829754"/>
            <a:ext cx="5403832" cy="3606729"/>
          </a:xfrm>
          <a:prstGeom prst="rect">
            <a:avLst/>
          </a:prstGeom>
        </p:spPr>
      </p:pic>
      <p:pic>
        <p:nvPicPr>
          <p:cNvPr id="9" name="Immagine 8">
            <a:extLst>
              <a:ext uri="{FF2B5EF4-FFF2-40B4-BE49-F238E27FC236}">
                <a16:creationId xmlns:a16="http://schemas.microsoft.com/office/drawing/2014/main" id="{7D16B426-923D-6240-98E4-A3E8B9BF0DEB}"/>
              </a:ext>
            </a:extLst>
          </p:cNvPr>
          <p:cNvPicPr>
            <a:picLocks noChangeAspect="1"/>
          </p:cNvPicPr>
          <p:nvPr/>
        </p:nvPicPr>
        <p:blipFill>
          <a:blip r:embed="rId3"/>
          <a:stretch>
            <a:fillRect/>
          </a:stretch>
        </p:blipFill>
        <p:spPr>
          <a:xfrm>
            <a:off x="4283968" y="1838494"/>
            <a:ext cx="5403833" cy="3606730"/>
          </a:xfrm>
          <a:prstGeom prst="rect">
            <a:avLst/>
          </a:prstGeom>
        </p:spPr>
      </p:pic>
      <p:sp>
        <p:nvSpPr>
          <p:cNvPr id="10" name="CasellaDiTesto 9">
            <a:extLst>
              <a:ext uri="{FF2B5EF4-FFF2-40B4-BE49-F238E27FC236}">
                <a16:creationId xmlns:a16="http://schemas.microsoft.com/office/drawing/2014/main" id="{60A3D836-260B-964F-83EA-DD33E9E5DD2A}"/>
              </a:ext>
            </a:extLst>
          </p:cNvPr>
          <p:cNvSpPr txBox="1"/>
          <p:nvPr/>
        </p:nvSpPr>
        <p:spPr>
          <a:xfrm>
            <a:off x="432122" y="1183500"/>
            <a:ext cx="7559675" cy="954107"/>
          </a:xfrm>
          <a:prstGeom prst="rect">
            <a:avLst/>
          </a:prstGeom>
          <a:noFill/>
        </p:spPr>
        <p:txBody>
          <a:bodyPr wrap="square" rtlCol="0">
            <a:spAutoFit/>
          </a:bodyPr>
          <a:lstStyle/>
          <a:p>
            <a:pPr marL="171450" indent="-171450">
              <a:buClr>
                <a:schemeClr val="accent1">
                  <a:lumMod val="25000"/>
                </a:schemeClr>
              </a:buClr>
              <a:buFont typeface="Wingdings" panose="05000000000000000000" pitchFamily="2" charset="2"/>
              <a:buChar char="q"/>
            </a:pPr>
            <a:r>
              <a:rPr lang="en-US" sz="1400" dirty="0">
                <a:solidFill>
                  <a:srgbClr val="000000"/>
                </a:solidFill>
                <a:latin typeface="+mn-lt"/>
              </a:rPr>
              <a:t> </a:t>
            </a:r>
            <a:r>
              <a:rPr lang="en-US" sz="1400" b="1" dirty="0">
                <a:solidFill>
                  <a:srgbClr val="000000"/>
                </a:solidFill>
                <a:latin typeface="+mn-lt"/>
              </a:rPr>
              <a:t>Forgetting</a:t>
            </a:r>
            <a:r>
              <a:rPr lang="en-US" sz="1400" dirty="0">
                <a:solidFill>
                  <a:srgbClr val="000000"/>
                </a:solidFill>
                <a:latin typeface="+mn-lt"/>
              </a:rPr>
              <a:t>: it is calculated from BWT value and when it gets values below zero, it means that our strategy comes across the catastrophic phenomenon. </a:t>
            </a:r>
            <a:r>
              <a:rPr lang="en-US" sz="1400" dirty="0">
                <a:solidFill>
                  <a:srgbClr val="000000"/>
                </a:solidFill>
              </a:rPr>
              <a:t>It is considered as the average of the forgetting after each task.</a:t>
            </a:r>
          </a:p>
          <a:p>
            <a:pPr>
              <a:buClr>
                <a:schemeClr val="accent1">
                  <a:lumMod val="25000"/>
                </a:schemeClr>
              </a:buClr>
            </a:pPr>
            <a:endParaRPr lang="en-US" sz="1400" dirty="0">
              <a:solidFill>
                <a:srgbClr val="000000"/>
              </a:solidFill>
              <a:latin typeface="+mn-lt"/>
            </a:endParaRPr>
          </a:p>
        </p:txBody>
      </p:sp>
    </p:spTree>
    <p:extLst>
      <p:ext uri="{BB962C8B-B14F-4D97-AF65-F5344CB8AC3E}">
        <p14:creationId xmlns:p14="http://schemas.microsoft.com/office/powerpoint/2010/main" val="42311791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egnaposto data 4">
            <a:extLst>
              <a:ext uri="{FF2B5EF4-FFF2-40B4-BE49-F238E27FC236}">
                <a16:creationId xmlns:a16="http://schemas.microsoft.com/office/drawing/2014/main" id="{00BF0415-AAE6-F04B-BFF5-2F4F4D74D9C4}"/>
              </a:ext>
            </a:extLst>
          </p:cNvPr>
          <p:cNvSpPr>
            <a:spLocks noGrp="1"/>
          </p:cNvSpPr>
          <p:nvPr>
            <p:ph type="dt" sz="half" idx="10"/>
          </p:nvPr>
        </p:nvSpPr>
        <p:spPr/>
        <p:txBody>
          <a:bodyPr/>
          <a:lstStyle/>
          <a:p>
            <a:r>
              <a:rPr lang="it-IT" altLang="en-US" dirty="0">
                <a:solidFill>
                  <a:schemeClr val="bg1"/>
                </a:solidFill>
              </a:rPr>
              <a:t>20/01/2022</a:t>
            </a:r>
          </a:p>
          <a:p>
            <a:endParaRPr lang="it-IT" altLang="it-IT" dirty="0"/>
          </a:p>
        </p:txBody>
      </p:sp>
      <p:sp>
        <p:nvSpPr>
          <p:cNvPr id="6" name="Segnaposto piè di pagina 5">
            <a:extLst>
              <a:ext uri="{FF2B5EF4-FFF2-40B4-BE49-F238E27FC236}">
                <a16:creationId xmlns:a16="http://schemas.microsoft.com/office/drawing/2014/main" id="{62023B16-FA44-6849-9835-5020B7E818E2}"/>
              </a:ext>
            </a:extLst>
          </p:cNvPr>
          <p:cNvSpPr>
            <a:spLocks noGrp="1"/>
          </p:cNvSpPr>
          <p:nvPr>
            <p:ph type="ftr" sz="quarter" idx="11"/>
          </p:nvPr>
        </p:nvSpPr>
        <p:spPr/>
        <p:txBody>
          <a:bodyPr/>
          <a:lstStyle/>
          <a:p>
            <a:r>
              <a:rPr lang="it-IT" altLang="it-IT" dirty="0"/>
              <a:t>Evaluating Continual Learning strategies </a:t>
            </a:r>
          </a:p>
          <a:p>
            <a:r>
              <a:rPr lang="it-IT" altLang="it-IT" dirty="0"/>
              <a:t>for audio classification</a:t>
            </a:r>
          </a:p>
        </p:txBody>
      </p:sp>
      <p:sp>
        <p:nvSpPr>
          <p:cNvPr id="7" name="Segnaposto numero diapositiva 6">
            <a:extLst>
              <a:ext uri="{FF2B5EF4-FFF2-40B4-BE49-F238E27FC236}">
                <a16:creationId xmlns:a16="http://schemas.microsoft.com/office/drawing/2014/main" id="{F03703CA-9004-554D-9A24-619BED3303B8}"/>
              </a:ext>
            </a:extLst>
          </p:cNvPr>
          <p:cNvSpPr>
            <a:spLocks noGrp="1"/>
          </p:cNvSpPr>
          <p:nvPr>
            <p:ph type="sldNum" sz="quarter" idx="12"/>
          </p:nvPr>
        </p:nvSpPr>
        <p:spPr/>
        <p:txBody>
          <a:bodyPr/>
          <a:lstStyle/>
          <a:p>
            <a:r>
              <a:rPr lang="it-IT" altLang="it-IT" dirty="0"/>
              <a:t>Pagina </a:t>
            </a:r>
            <a:fld id="{347CDF99-D98A-D247-B763-4E6EA76299AB}" type="slidenum">
              <a:rPr lang="it-IT" altLang="it-IT" smtClean="0"/>
              <a:pPr/>
              <a:t>12</a:t>
            </a:fld>
            <a:endParaRPr lang="it-IT" altLang="it-IT" dirty="0"/>
          </a:p>
        </p:txBody>
      </p:sp>
      <p:sp>
        <p:nvSpPr>
          <p:cNvPr id="8" name="Rectangle 4">
            <a:extLst>
              <a:ext uri="{FF2B5EF4-FFF2-40B4-BE49-F238E27FC236}">
                <a16:creationId xmlns:a16="http://schemas.microsoft.com/office/drawing/2014/main" id="{0F431DF8-EB5B-0A40-BAE1-F89347346AEA}"/>
              </a:ext>
            </a:extLst>
          </p:cNvPr>
          <p:cNvSpPr>
            <a:spLocks noGrp="1" noChangeArrowheads="1"/>
          </p:cNvSpPr>
          <p:nvPr>
            <p:ph type="title"/>
          </p:nvPr>
        </p:nvSpPr>
        <p:spPr>
          <a:ln/>
        </p:spPr>
        <p:txBody>
          <a:bodyPr/>
          <a:lstStyle/>
          <a:p>
            <a:r>
              <a:rPr lang="it-IT" altLang="it-IT" dirty="0"/>
              <a:t>Evalauting CL metrics: System Metrics 	</a:t>
            </a:r>
            <a:r>
              <a:rPr lang="it-IT" altLang="it-IT" sz="1800" i="1" dirty="0"/>
              <a:t>4/4</a:t>
            </a:r>
            <a:endParaRPr lang="it-IT" altLang="it-IT" dirty="0"/>
          </a:p>
        </p:txBody>
      </p:sp>
      <p:pic>
        <p:nvPicPr>
          <p:cNvPr id="3" name="Immagine 2">
            <a:extLst>
              <a:ext uri="{FF2B5EF4-FFF2-40B4-BE49-F238E27FC236}">
                <a16:creationId xmlns:a16="http://schemas.microsoft.com/office/drawing/2014/main" id="{17E1F6B2-290B-1742-965B-165E428BD14F}"/>
              </a:ext>
            </a:extLst>
          </p:cNvPr>
          <p:cNvPicPr>
            <a:picLocks noChangeAspect="1"/>
          </p:cNvPicPr>
          <p:nvPr/>
        </p:nvPicPr>
        <p:blipFill>
          <a:blip r:embed="rId2"/>
          <a:stretch>
            <a:fillRect/>
          </a:stretch>
        </p:blipFill>
        <p:spPr>
          <a:xfrm>
            <a:off x="35496" y="1340768"/>
            <a:ext cx="4464496" cy="2232248"/>
          </a:xfrm>
          <a:prstGeom prst="rect">
            <a:avLst/>
          </a:prstGeom>
          <a:ln>
            <a:solidFill>
              <a:schemeClr val="tx2"/>
            </a:solidFill>
          </a:ln>
        </p:spPr>
      </p:pic>
      <p:pic>
        <p:nvPicPr>
          <p:cNvPr id="9" name="Immagine 8">
            <a:extLst>
              <a:ext uri="{FF2B5EF4-FFF2-40B4-BE49-F238E27FC236}">
                <a16:creationId xmlns:a16="http://schemas.microsoft.com/office/drawing/2014/main" id="{A7BE7BF8-1EF9-AE43-8715-E46178536535}"/>
              </a:ext>
            </a:extLst>
          </p:cNvPr>
          <p:cNvPicPr>
            <a:picLocks noChangeAspect="1"/>
          </p:cNvPicPr>
          <p:nvPr/>
        </p:nvPicPr>
        <p:blipFill>
          <a:blip r:embed="rId3"/>
          <a:stretch>
            <a:fillRect/>
          </a:stretch>
        </p:blipFill>
        <p:spPr>
          <a:xfrm>
            <a:off x="4569265" y="1340768"/>
            <a:ext cx="4464496" cy="2232248"/>
          </a:xfrm>
          <a:prstGeom prst="rect">
            <a:avLst/>
          </a:prstGeom>
          <a:ln>
            <a:solidFill>
              <a:schemeClr val="tx2"/>
            </a:solidFill>
          </a:ln>
        </p:spPr>
      </p:pic>
      <p:pic>
        <p:nvPicPr>
          <p:cNvPr id="11" name="Immagine 10">
            <a:extLst>
              <a:ext uri="{FF2B5EF4-FFF2-40B4-BE49-F238E27FC236}">
                <a16:creationId xmlns:a16="http://schemas.microsoft.com/office/drawing/2014/main" id="{1ED541D2-132F-1E44-ADA8-6A5D4A289552}"/>
              </a:ext>
            </a:extLst>
          </p:cNvPr>
          <p:cNvPicPr>
            <a:picLocks noChangeAspect="1"/>
          </p:cNvPicPr>
          <p:nvPr/>
        </p:nvPicPr>
        <p:blipFill>
          <a:blip r:embed="rId4"/>
          <a:stretch>
            <a:fillRect/>
          </a:stretch>
        </p:blipFill>
        <p:spPr>
          <a:xfrm>
            <a:off x="35496" y="3717032"/>
            <a:ext cx="4464496" cy="2232248"/>
          </a:xfrm>
          <a:prstGeom prst="rect">
            <a:avLst/>
          </a:prstGeom>
          <a:ln>
            <a:solidFill>
              <a:schemeClr val="tx2"/>
            </a:solidFill>
          </a:ln>
        </p:spPr>
      </p:pic>
      <p:pic>
        <p:nvPicPr>
          <p:cNvPr id="13" name="Immagine 12">
            <a:extLst>
              <a:ext uri="{FF2B5EF4-FFF2-40B4-BE49-F238E27FC236}">
                <a16:creationId xmlns:a16="http://schemas.microsoft.com/office/drawing/2014/main" id="{9255073C-A2F6-ED47-BC90-65E808AE8171}"/>
              </a:ext>
            </a:extLst>
          </p:cNvPr>
          <p:cNvPicPr>
            <a:picLocks noChangeAspect="1"/>
          </p:cNvPicPr>
          <p:nvPr/>
        </p:nvPicPr>
        <p:blipFill>
          <a:blip r:embed="rId5"/>
          <a:stretch>
            <a:fillRect/>
          </a:stretch>
        </p:blipFill>
        <p:spPr>
          <a:xfrm>
            <a:off x="4572000" y="3717032"/>
            <a:ext cx="4464496" cy="2232248"/>
          </a:xfrm>
          <a:prstGeom prst="rect">
            <a:avLst/>
          </a:prstGeom>
          <a:ln>
            <a:solidFill>
              <a:schemeClr val="tx2"/>
            </a:solidFill>
          </a:ln>
        </p:spPr>
      </p:pic>
      <p:sp>
        <p:nvSpPr>
          <p:cNvPr id="14" name="CasellaDiTesto 13">
            <a:extLst>
              <a:ext uri="{FF2B5EF4-FFF2-40B4-BE49-F238E27FC236}">
                <a16:creationId xmlns:a16="http://schemas.microsoft.com/office/drawing/2014/main" id="{B0901AD9-F308-7748-A4E6-AAD555FB86BC}"/>
              </a:ext>
            </a:extLst>
          </p:cNvPr>
          <p:cNvSpPr txBox="1"/>
          <p:nvPr/>
        </p:nvSpPr>
        <p:spPr>
          <a:xfrm>
            <a:off x="1082404" y="980646"/>
            <a:ext cx="2409475" cy="523220"/>
          </a:xfrm>
          <a:prstGeom prst="rect">
            <a:avLst/>
          </a:prstGeom>
          <a:noFill/>
        </p:spPr>
        <p:txBody>
          <a:bodyPr wrap="square" rtlCol="0">
            <a:spAutoFit/>
          </a:bodyPr>
          <a:lstStyle/>
          <a:p>
            <a:pPr marL="171450" indent="-171450">
              <a:buClr>
                <a:schemeClr val="accent1">
                  <a:lumMod val="25000"/>
                </a:schemeClr>
              </a:buClr>
              <a:buFont typeface="Wingdings" panose="05000000000000000000" pitchFamily="2" charset="2"/>
              <a:buChar char="q"/>
            </a:pPr>
            <a:r>
              <a:rPr lang="en-US" sz="1400" dirty="0">
                <a:solidFill>
                  <a:srgbClr val="000000"/>
                </a:solidFill>
                <a:latin typeface="+mn-lt"/>
              </a:rPr>
              <a:t> </a:t>
            </a:r>
            <a:r>
              <a:rPr lang="en-US" sz="1400" b="1" dirty="0">
                <a:solidFill>
                  <a:srgbClr val="000000"/>
                </a:solidFill>
                <a:latin typeface="+mn-lt"/>
              </a:rPr>
              <a:t>Multi Task Incremental</a:t>
            </a:r>
            <a:endParaRPr lang="en-US" sz="1400" dirty="0">
              <a:solidFill>
                <a:srgbClr val="000000"/>
              </a:solidFill>
              <a:latin typeface="+mn-lt"/>
            </a:endParaRPr>
          </a:p>
          <a:p>
            <a:pPr>
              <a:buClr>
                <a:schemeClr val="accent1">
                  <a:lumMod val="25000"/>
                </a:schemeClr>
              </a:buClr>
            </a:pPr>
            <a:endParaRPr lang="en-US" sz="1400" dirty="0">
              <a:solidFill>
                <a:srgbClr val="000000"/>
              </a:solidFill>
              <a:latin typeface="+mn-lt"/>
            </a:endParaRPr>
          </a:p>
        </p:txBody>
      </p:sp>
      <p:sp>
        <p:nvSpPr>
          <p:cNvPr id="15" name="CasellaDiTesto 14">
            <a:extLst>
              <a:ext uri="{FF2B5EF4-FFF2-40B4-BE49-F238E27FC236}">
                <a16:creationId xmlns:a16="http://schemas.microsoft.com/office/drawing/2014/main" id="{2A6B6A73-C5BE-DF4A-B93A-D57195EF6499}"/>
              </a:ext>
            </a:extLst>
          </p:cNvPr>
          <p:cNvSpPr txBox="1"/>
          <p:nvPr/>
        </p:nvSpPr>
        <p:spPr>
          <a:xfrm>
            <a:off x="5580112" y="980398"/>
            <a:ext cx="2195662" cy="523220"/>
          </a:xfrm>
          <a:prstGeom prst="rect">
            <a:avLst/>
          </a:prstGeom>
          <a:noFill/>
        </p:spPr>
        <p:txBody>
          <a:bodyPr wrap="square" rtlCol="0">
            <a:spAutoFit/>
          </a:bodyPr>
          <a:lstStyle/>
          <a:p>
            <a:pPr marL="171450" indent="-171450">
              <a:buClr>
                <a:schemeClr val="accent1">
                  <a:lumMod val="25000"/>
                </a:schemeClr>
              </a:buClr>
              <a:buFont typeface="Wingdings" panose="05000000000000000000" pitchFamily="2" charset="2"/>
              <a:buChar char="q"/>
            </a:pPr>
            <a:r>
              <a:rPr lang="en-US" sz="1400" dirty="0">
                <a:solidFill>
                  <a:srgbClr val="000000"/>
                </a:solidFill>
                <a:latin typeface="+mn-lt"/>
              </a:rPr>
              <a:t> </a:t>
            </a:r>
            <a:r>
              <a:rPr lang="en-US" sz="1400" b="1" dirty="0">
                <a:solidFill>
                  <a:srgbClr val="000000"/>
                </a:solidFill>
                <a:latin typeface="+mn-lt"/>
              </a:rPr>
              <a:t>Domain Incremental</a:t>
            </a:r>
            <a:endParaRPr lang="en-US" sz="1400" dirty="0">
              <a:solidFill>
                <a:srgbClr val="000000"/>
              </a:solidFill>
              <a:latin typeface="+mn-lt"/>
            </a:endParaRPr>
          </a:p>
          <a:p>
            <a:pPr>
              <a:buClr>
                <a:schemeClr val="accent1">
                  <a:lumMod val="25000"/>
                </a:schemeClr>
              </a:buClr>
            </a:pPr>
            <a:endParaRPr lang="en-US" sz="1400" dirty="0">
              <a:solidFill>
                <a:srgbClr val="000000"/>
              </a:solidFill>
              <a:latin typeface="+mn-lt"/>
            </a:endParaRPr>
          </a:p>
        </p:txBody>
      </p:sp>
    </p:spTree>
    <p:extLst>
      <p:ext uri="{BB962C8B-B14F-4D97-AF65-F5344CB8AC3E}">
        <p14:creationId xmlns:p14="http://schemas.microsoft.com/office/powerpoint/2010/main" val="14589993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BD1FD2F-F170-ED44-83C3-E2FB2F0ADC19}"/>
              </a:ext>
            </a:extLst>
          </p:cNvPr>
          <p:cNvSpPr>
            <a:spLocks noGrp="1"/>
          </p:cNvSpPr>
          <p:nvPr>
            <p:ph type="title"/>
          </p:nvPr>
        </p:nvSpPr>
        <p:spPr/>
        <p:txBody>
          <a:bodyPr/>
          <a:lstStyle/>
          <a:p>
            <a:r>
              <a:rPr lang="en-US" dirty="0"/>
              <a:t>Conclusions and Contributions</a:t>
            </a:r>
            <a:endParaRPr lang="it-IT" dirty="0"/>
          </a:p>
        </p:txBody>
      </p:sp>
      <p:sp>
        <p:nvSpPr>
          <p:cNvPr id="5" name="Segnaposto data 4">
            <a:extLst>
              <a:ext uri="{FF2B5EF4-FFF2-40B4-BE49-F238E27FC236}">
                <a16:creationId xmlns:a16="http://schemas.microsoft.com/office/drawing/2014/main" id="{9C802C4B-8229-944D-95C9-E8B689988C5A}"/>
              </a:ext>
            </a:extLst>
          </p:cNvPr>
          <p:cNvSpPr>
            <a:spLocks noGrp="1"/>
          </p:cNvSpPr>
          <p:nvPr>
            <p:ph type="dt" sz="half" idx="10"/>
          </p:nvPr>
        </p:nvSpPr>
        <p:spPr/>
        <p:txBody>
          <a:bodyPr/>
          <a:lstStyle/>
          <a:p>
            <a:r>
              <a:rPr lang="it-IT" altLang="en-US" dirty="0">
                <a:solidFill>
                  <a:schemeClr val="bg1"/>
                </a:solidFill>
              </a:rPr>
              <a:t>20/01/2022</a:t>
            </a:r>
          </a:p>
          <a:p>
            <a:endParaRPr lang="it-IT" altLang="it-IT" dirty="0"/>
          </a:p>
        </p:txBody>
      </p:sp>
      <p:sp>
        <p:nvSpPr>
          <p:cNvPr id="6" name="Segnaposto piè di pagina 5">
            <a:extLst>
              <a:ext uri="{FF2B5EF4-FFF2-40B4-BE49-F238E27FC236}">
                <a16:creationId xmlns:a16="http://schemas.microsoft.com/office/drawing/2014/main" id="{34313C85-F14E-964C-BC3A-5F4AF9ECB447}"/>
              </a:ext>
            </a:extLst>
          </p:cNvPr>
          <p:cNvSpPr>
            <a:spLocks noGrp="1"/>
          </p:cNvSpPr>
          <p:nvPr>
            <p:ph type="ftr" sz="quarter" idx="11"/>
          </p:nvPr>
        </p:nvSpPr>
        <p:spPr/>
        <p:txBody>
          <a:bodyPr/>
          <a:lstStyle/>
          <a:p>
            <a:r>
              <a:rPr lang="it-IT" altLang="it-IT" dirty="0"/>
              <a:t>Evaluating Continual Learning strategies </a:t>
            </a:r>
          </a:p>
          <a:p>
            <a:r>
              <a:rPr lang="it-IT" altLang="it-IT" dirty="0"/>
              <a:t>for audio classification</a:t>
            </a:r>
          </a:p>
        </p:txBody>
      </p:sp>
      <p:sp>
        <p:nvSpPr>
          <p:cNvPr id="7" name="Segnaposto numero diapositiva 6">
            <a:extLst>
              <a:ext uri="{FF2B5EF4-FFF2-40B4-BE49-F238E27FC236}">
                <a16:creationId xmlns:a16="http://schemas.microsoft.com/office/drawing/2014/main" id="{B059F783-0E27-2542-8A2C-E58CA96A91C5}"/>
              </a:ext>
            </a:extLst>
          </p:cNvPr>
          <p:cNvSpPr>
            <a:spLocks noGrp="1"/>
          </p:cNvSpPr>
          <p:nvPr>
            <p:ph type="sldNum" sz="quarter" idx="12"/>
          </p:nvPr>
        </p:nvSpPr>
        <p:spPr/>
        <p:txBody>
          <a:bodyPr/>
          <a:lstStyle/>
          <a:p>
            <a:r>
              <a:rPr lang="it-IT" altLang="it-IT" dirty="0"/>
              <a:t>Pagina </a:t>
            </a:r>
            <a:fld id="{347CDF99-D98A-D247-B763-4E6EA76299AB}" type="slidenum">
              <a:rPr lang="it-IT" altLang="it-IT" smtClean="0"/>
              <a:pPr/>
              <a:t>13</a:t>
            </a:fld>
            <a:endParaRPr lang="it-IT" altLang="it-IT" dirty="0"/>
          </a:p>
        </p:txBody>
      </p:sp>
      <p:sp>
        <p:nvSpPr>
          <p:cNvPr id="10" name="Rettangolo 9">
            <a:extLst>
              <a:ext uri="{FF2B5EF4-FFF2-40B4-BE49-F238E27FC236}">
                <a16:creationId xmlns:a16="http://schemas.microsoft.com/office/drawing/2014/main" id="{1C3A3DAC-AECD-8D4A-BD76-C4FFE450A1C2}"/>
              </a:ext>
            </a:extLst>
          </p:cNvPr>
          <p:cNvSpPr/>
          <p:nvPr/>
        </p:nvSpPr>
        <p:spPr bwMode="auto">
          <a:xfrm>
            <a:off x="381001" y="1159792"/>
            <a:ext cx="8294688" cy="1693144"/>
          </a:xfrm>
          <a:prstGeom prst="rect">
            <a:avLst/>
          </a:prstGeom>
          <a:solidFill>
            <a:srgbClr val="5B9BD5">
              <a:alpha val="28000"/>
            </a:srgbClr>
          </a:solidFill>
          <a:ln>
            <a:noFill/>
          </a:ln>
          <a:effectLst/>
        </p:spPr>
        <p:txBody>
          <a:bodyPr vert="horz" wrap="square" lIns="91440" tIns="45720" rIns="91440" bIns="45720" numCol="1" rtlCol="0"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Light"/>
              <a:ea typeface="+mn-ea"/>
            </a:endParaRPr>
          </a:p>
        </p:txBody>
      </p:sp>
      <p:sp>
        <p:nvSpPr>
          <p:cNvPr id="11" name="CasellaDiTesto 10">
            <a:extLst>
              <a:ext uri="{FF2B5EF4-FFF2-40B4-BE49-F238E27FC236}">
                <a16:creationId xmlns:a16="http://schemas.microsoft.com/office/drawing/2014/main" id="{DC15D108-645F-0F4F-A237-1D88F5D7CBA7}"/>
              </a:ext>
            </a:extLst>
          </p:cNvPr>
          <p:cNvSpPr txBox="1"/>
          <p:nvPr/>
        </p:nvSpPr>
        <p:spPr>
          <a:xfrm>
            <a:off x="381001" y="1076520"/>
            <a:ext cx="8151439" cy="1877437"/>
          </a:xfrm>
          <a:prstGeom prst="rect">
            <a:avLst/>
          </a:prstGeom>
          <a:noFill/>
        </p:spPr>
        <p:txBody>
          <a:bodyPr wrap="square" rtlCol="0">
            <a:spAutoFit/>
          </a:bodyPr>
          <a:lstStyle/>
          <a:p>
            <a:pPr algn="ctr" defTabSz="457200" eaLnBrk="1" fontAlgn="auto" hangingPunct="1">
              <a:spcBef>
                <a:spcPts val="0"/>
              </a:spcBef>
              <a:spcAft>
                <a:spcPts val="0"/>
              </a:spcAft>
              <a:buClr>
                <a:srgbClr val="4472C4">
                  <a:lumMod val="25000"/>
                </a:srgbClr>
              </a:buClr>
            </a:pPr>
            <a:endParaRPr lang="en-US" sz="1400" dirty="0">
              <a:solidFill>
                <a:srgbClr val="000000"/>
              </a:solidFill>
              <a:latin typeface="Calibri Light"/>
              <a:ea typeface="+mn-ea"/>
            </a:endParaRPr>
          </a:p>
          <a:p>
            <a:pPr algn="ctr" defTabSz="457200" eaLnBrk="1" fontAlgn="auto" hangingPunct="1">
              <a:spcBef>
                <a:spcPts val="0"/>
              </a:spcBef>
              <a:spcAft>
                <a:spcPts val="0"/>
              </a:spcAft>
              <a:buClr>
                <a:srgbClr val="4472C4">
                  <a:lumMod val="25000"/>
                </a:srgbClr>
              </a:buClr>
            </a:pPr>
            <a:r>
              <a:rPr lang="en-US" sz="1600" dirty="0">
                <a:solidFill>
                  <a:srgbClr val="000000"/>
                </a:solidFill>
                <a:latin typeface="Calibri Light"/>
                <a:ea typeface="+mn-ea"/>
              </a:rPr>
              <a:t>From all results obtained by evaluation of Continual Learning strategies, </a:t>
            </a:r>
            <a:r>
              <a:rPr lang="en-US" sz="1600" b="1" dirty="0">
                <a:solidFill>
                  <a:srgbClr val="000000"/>
                </a:solidFill>
                <a:latin typeface="Calibri Light"/>
                <a:ea typeface="+mn-ea"/>
              </a:rPr>
              <a:t>Replay algorithm </a:t>
            </a:r>
            <a:r>
              <a:rPr lang="en-US" sz="1600" dirty="0">
                <a:solidFill>
                  <a:srgbClr val="000000"/>
                </a:solidFill>
                <a:latin typeface="Calibri Light"/>
                <a:ea typeface="+mn-ea"/>
              </a:rPr>
              <a:t>seems to be the best strategy, even if metric values are not very optimal, while </a:t>
            </a:r>
            <a:r>
              <a:rPr lang="en-US" sz="1600" b="1" dirty="0">
                <a:solidFill>
                  <a:srgbClr val="000000"/>
                </a:solidFill>
                <a:latin typeface="Calibri Light"/>
                <a:ea typeface="+mn-ea"/>
              </a:rPr>
              <a:t>EWC</a:t>
            </a:r>
            <a:r>
              <a:rPr lang="en-US" sz="1600" dirty="0">
                <a:solidFill>
                  <a:srgbClr val="000000"/>
                </a:solidFill>
                <a:latin typeface="Calibri Light"/>
                <a:ea typeface="+mn-ea"/>
              </a:rPr>
              <a:t> doesn’t work well in the context of Audio Classification. Among two CL scenarios explored, during Domain Incremental, catastrophic forgetting phenomenal is not present; while in MIT it is a bit present but the performance (in terms of accuracy and loss) is better.</a:t>
            </a:r>
            <a:endParaRPr lang="en-US" sz="1400" dirty="0">
              <a:solidFill>
                <a:srgbClr val="000000"/>
              </a:solidFill>
              <a:latin typeface="Calibri Light"/>
              <a:ea typeface="+mn-ea"/>
            </a:endParaRPr>
          </a:p>
          <a:p>
            <a:pPr lvl="1" algn="ctr" defTabSz="457200" eaLnBrk="1" fontAlgn="auto" hangingPunct="1">
              <a:spcBef>
                <a:spcPts val="0"/>
              </a:spcBef>
              <a:spcAft>
                <a:spcPts val="0"/>
              </a:spcAft>
              <a:buClr>
                <a:srgbClr val="4472C4">
                  <a:lumMod val="25000"/>
                </a:srgbClr>
              </a:buClr>
            </a:pPr>
            <a:r>
              <a:rPr lang="en-US" sz="1050" dirty="0">
                <a:solidFill>
                  <a:srgbClr val="000000"/>
                </a:solidFill>
                <a:latin typeface="Calibri Light"/>
                <a:ea typeface="+mn-ea"/>
              </a:rPr>
              <a:t>		</a:t>
            </a:r>
          </a:p>
          <a:p>
            <a:pPr marL="171450" indent="-171450" defTabSz="457200" eaLnBrk="1" fontAlgn="auto" hangingPunct="1">
              <a:spcBef>
                <a:spcPts val="0"/>
              </a:spcBef>
              <a:spcAft>
                <a:spcPts val="0"/>
              </a:spcAft>
              <a:buClr>
                <a:srgbClr val="4472C4">
                  <a:lumMod val="25000"/>
                </a:srgbClr>
              </a:buClr>
              <a:buFont typeface="Wingdings" panose="05000000000000000000" pitchFamily="2" charset="2"/>
              <a:buChar char="q"/>
            </a:pPr>
            <a:endParaRPr lang="en-US" sz="1050" dirty="0">
              <a:solidFill>
                <a:srgbClr val="000000"/>
              </a:solidFill>
              <a:latin typeface="Calibri Light"/>
              <a:ea typeface="+mn-ea"/>
            </a:endParaRPr>
          </a:p>
        </p:txBody>
      </p:sp>
      <p:sp>
        <p:nvSpPr>
          <p:cNvPr id="14" name="CasellaDiTesto 13">
            <a:extLst>
              <a:ext uri="{FF2B5EF4-FFF2-40B4-BE49-F238E27FC236}">
                <a16:creationId xmlns:a16="http://schemas.microsoft.com/office/drawing/2014/main" id="{0C132046-837C-E247-939E-9C25F12FD6C3}"/>
              </a:ext>
            </a:extLst>
          </p:cNvPr>
          <p:cNvSpPr txBox="1"/>
          <p:nvPr/>
        </p:nvSpPr>
        <p:spPr>
          <a:xfrm>
            <a:off x="891610" y="2953957"/>
            <a:ext cx="8072877" cy="1169551"/>
          </a:xfrm>
          <a:prstGeom prst="rect">
            <a:avLst/>
          </a:prstGeom>
          <a:noFill/>
        </p:spPr>
        <p:txBody>
          <a:bodyPr wrap="square" rtlCol="0">
            <a:spAutoFit/>
          </a:bodyPr>
          <a:lstStyle/>
          <a:p>
            <a:pPr marL="171450" indent="-171450" defTabSz="457200" eaLnBrk="1" fontAlgn="auto" hangingPunct="1">
              <a:spcBef>
                <a:spcPts val="0"/>
              </a:spcBef>
              <a:spcAft>
                <a:spcPts val="0"/>
              </a:spcAft>
              <a:buClr>
                <a:srgbClr val="4472C4">
                  <a:lumMod val="25000"/>
                </a:srgbClr>
              </a:buClr>
              <a:buFont typeface="Wingdings" panose="05000000000000000000" pitchFamily="2" charset="2"/>
              <a:buChar char="q"/>
            </a:pPr>
            <a:r>
              <a:rPr lang="en-US" sz="1400" dirty="0">
                <a:solidFill>
                  <a:srgbClr val="000000"/>
                </a:solidFill>
                <a:latin typeface="Calibri Light"/>
                <a:ea typeface="+mn-ea"/>
              </a:rPr>
              <a:t> Presented results can also be seen as a </a:t>
            </a:r>
            <a:r>
              <a:rPr lang="en-US" sz="1400" b="1" i="1" dirty="0">
                <a:solidFill>
                  <a:srgbClr val="000000"/>
                </a:solidFill>
                <a:latin typeface="Calibri Light"/>
                <a:ea typeface="+mn-ea"/>
              </a:rPr>
              <a:t>contribution of Avalanche </a:t>
            </a:r>
            <a:r>
              <a:rPr lang="en-US" sz="1400" dirty="0">
                <a:solidFill>
                  <a:srgbClr val="000000"/>
                </a:solidFill>
                <a:latin typeface="Calibri Light"/>
                <a:ea typeface="+mn-ea"/>
              </a:rPr>
              <a:t>for unexplored scope, such us audio classification.</a:t>
            </a:r>
          </a:p>
          <a:p>
            <a:pPr marL="171450" indent="-171450" defTabSz="457200" eaLnBrk="1" fontAlgn="auto" hangingPunct="1">
              <a:spcBef>
                <a:spcPts val="0"/>
              </a:spcBef>
              <a:spcAft>
                <a:spcPts val="0"/>
              </a:spcAft>
              <a:buClr>
                <a:srgbClr val="4472C4">
                  <a:lumMod val="25000"/>
                </a:srgbClr>
              </a:buClr>
              <a:buFont typeface="Wingdings" panose="05000000000000000000" pitchFamily="2" charset="2"/>
              <a:buChar char="q"/>
            </a:pPr>
            <a:r>
              <a:rPr lang="en-US" sz="1400" dirty="0">
                <a:solidFill>
                  <a:srgbClr val="000000"/>
                </a:solidFill>
                <a:latin typeface="Calibri Light"/>
                <a:ea typeface="+mn-ea"/>
              </a:rPr>
              <a:t> We gave a working implementation of two different benchmarks based on Continual Learning scenarios (</a:t>
            </a:r>
            <a:r>
              <a:rPr lang="en-US" sz="1400" i="1" dirty="0">
                <a:solidFill>
                  <a:srgbClr val="000000"/>
                </a:solidFill>
                <a:latin typeface="Calibri Light"/>
                <a:ea typeface="+mn-ea"/>
              </a:rPr>
              <a:t>Multi task incremental </a:t>
            </a:r>
            <a:r>
              <a:rPr lang="en-US" sz="1400" dirty="0">
                <a:solidFill>
                  <a:srgbClr val="000000"/>
                </a:solidFill>
                <a:latin typeface="Calibri Light"/>
                <a:ea typeface="+mn-ea"/>
              </a:rPr>
              <a:t>and </a:t>
            </a:r>
            <a:r>
              <a:rPr lang="en-US" sz="1400" i="1" dirty="0">
                <a:solidFill>
                  <a:srgbClr val="000000"/>
                </a:solidFill>
                <a:latin typeface="Calibri Light"/>
                <a:ea typeface="+mn-ea"/>
              </a:rPr>
              <a:t>Domain Incremental</a:t>
            </a:r>
            <a:r>
              <a:rPr lang="en-US" sz="1400" dirty="0">
                <a:solidFill>
                  <a:srgbClr val="000000"/>
                </a:solidFill>
                <a:latin typeface="Calibri Light"/>
                <a:ea typeface="+mn-ea"/>
              </a:rPr>
              <a:t>) on ESC-50 dataset for the Environment Sound Classification.</a:t>
            </a:r>
          </a:p>
        </p:txBody>
      </p:sp>
      <p:sp>
        <p:nvSpPr>
          <p:cNvPr id="15" name="CasellaDiTesto 14">
            <a:extLst>
              <a:ext uri="{FF2B5EF4-FFF2-40B4-BE49-F238E27FC236}">
                <a16:creationId xmlns:a16="http://schemas.microsoft.com/office/drawing/2014/main" id="{E8C01890-AFDB-F643-A851-7416CFDBF54C}"/>
              </a:ext>
            </a:extLst>
          </p:cNvPr>
          <p:cNvSpPr txBox="1"/>
          <p:nvPr/>
        </p:nvSpPr>
        <p:spPr>
          <a:xfrm>
            <a:off x="685800" y="4338952"/>
            <a:ext cx="6992758" cy="1877437"/>
          </a:xfrm>
          <a:prstGeom prst="rect">
            <a:avLst/>
          </a:prstGeom>
          <a:noFill/>
        </p:spPr>
        <p:txBody>
          <a:bodyPr wrap="square" rtlCol="0">
            <a:spAutoFit/>
          </a:bodyPr>
          <a:lstStyle/>
          <a:p>
            <a:pPr marL="171450" indent="-171450" defTabSz="457200" eaLnBrk="1" fontAlgn="auto" hangingPunct="1">
              <a:spcBef>
                <a:spcPts val="0"/>
              </a:spcBef>
              <a:spcAft>
                <a:spcPts val="0"/>
              </a:spcAft>
              <a:buClr>
                <a:srgbClr val="4472C4">
                  <a:lumMod val="25000"/>
                </a:srgbClr>
              </a:buClr>
              <a:buFont typeface="Wingdings" panose="05000000000000000000" pitchFamily="2" charset="2"/>
              <a:buChar char="q"/>
            </a:pPr>
            <a:r>
              <a:rPr lang="en-US" sz="1400" b="1" dirty="0">
                <a:solidFill>
                  <a:srgbClr val="000000"/>
                </a:solidFill>
                <a:latin typeface="Calibri Light"/>
                <a:ea typeface="+mn-ea"/>
              </a:rPr>
              <a:t>Future Works:</a:t>
            </a:r>
          </a:p>
          <a:p>
            <a:pPr marL="628650" lvl="1" indent="-171450" defTabSz="457200" eaLnBrk="1" fontAlgn="auto" hangingPunct="1">
              <a:spcBef>
                <a:spcPts val="0"/>
              </a:spcBef>
              <a:spcAft>
                <a:spcPts val="0"/>
              </a:spcAft>
              <a:buClr>
                <a:srgbClr val="4472C4">
                  <a:lumMod val="25000"/>
                </a:srgbClr>
              </a:buClr>
              <a:buFont typeface="Arial" panose="020B0604020202020204" pitchFamily="34" charset="0"/>
              <a:buChar char="•"/>
            </a:pPr>
            <a:r>
              <a:rPr lang="en-US" sz="1400" dirty="0">
                <a:solidFill>
                  <a:srgbClr val="000000"/>
                </a:solidFill>
                <a:latin typeface="Calibri Light"/>
                <a:ea typeface="+mn-ea"/>
              </a:rPr>
              <a:t>Evaluation of other Continual Learning strategies over the same benchmarks;</a:t>
            </a:r>
            <a:endParaRPr lang="en-US" sz="1400" i="1" dirty="0">
              <a:solidFill>
                <a:srgbClr val="000000"/>
              </a:solidFill>
              <a:latin typeface="Calibri Light"/>
              <a:ea typeface="+mn-ea"/>
            </a:endParaRPr>
          </a:p>
          <a:p>
            <a:pPr marL="628650" lvl="1" indent="-171450" defTabSz="457200" eaLnBrk="1" fontAlgn="auto" hangingPunct="1">
              <a:spcBef>
                <a:spcPts val="0"/>
              </a:spcBef>
              <a:spcAft>
                <a:spcPts val="0"/>
              </a:spcAft>
              <a:buClr>
                <a:srgbClr val="4472C4">
                  <a:lumMod val="25000"/>
                </a:srgbClr>
              </a:buClr>
              <a:buFont typeface="Arial" panose="020B0604020202020204" pitchFamily="34" charset="0"/>
              <a:buChar char="•"/>
            </a:pPr>
            <a:r>
              <a:rPr lang="en-US" sz="1400" i="1" dirty="0">
                <a:solidFill>
                  <a:srgbClr val="000000"/>
                </a:solidFill>
                <a:latin typeface="Calibri Light"/>
                <a:ea typeface="+mn-ea"/>
              </a:rPr>
              <a:t>Optimization or creation from scratch of  new CL strategies (possibly starting from Replay algorithm)</a:t>
            </a:r>
            <a:endParaRPr lang="en-US" sz="1400" dirty="0">
              <a:solidFill>
                <a:srgbClr val="000000"/>
              </a:solidFill>
              <a:latin typeface="Calibri Light"/>
              <a:ea typeface="+mn-ea"/>
            </a:endParaRPr>
          </a:p>
          <a:p>
            <a:pPr marL="628650" lvl="1" indent="-171450" defTabSz="457200" eaLnBrk="1" fontAlgn="auto" hangingPunct="1">
              <a:spcBef>
                <a:spcPts val="0"/>
              </a:spcBef>
              <a:spcAft>
                <a:spcPts val="0"/>
              </a:spcAft>
              <a:buClr>
                <a:srgbClr val="4472C4">
                  <a:lumMod val="25000"/>
                </a:srgbClr>
              </a:buClr>
              <a:buFont typeface="Arial" panose="020B0604020202020204" pitchFamily="34" charset="0"/>
              <a:buChar char="•"/>
            </a:pPr>
            <a:r>
              <a:rPr lang="en-US" sz="1400" dirty="0">
                <a:solidFill>
                  <a:srgbClr val="000000"/>
                </a:solidFill>
                <a:latin typeface="Calibri Light"/>
                <a:ea typeface="+mn-ea"/>
              </a:rPr>
              <a:t>New contributions in Avalanche library in the context of audio classification, creating more benchmarks on different dataset and introducing </a:t>
            </a:r>
            <a:r>
              <a:rPr lang="en-US" sz="1400" dirty="0" err="1">
                <a:solidFill>
                  <a:srgbClr val="000000"/>
                </a:solidFill>
                <a:latin typeface="Calibri Light"/>
                <a:ea typeface="+mn-ea"/>
              </a:rPr>
              <a:t>possiblly</a:t>
            </a:r>
            <a:r>
              <a:rPr lang="en-US" sz="1400" dirty="0">
                <a:solidFill>
                  <a:srgbClr val="000000"/>
                </a:solidFill>
                <a:latin typeface="Calibri Light"/>
                <a:ea typeface="+mn-ea"/>
              </a:rPr>
              <a:t> new algorithm in order to test new benchmarks.</a:t>
            </a:r>
            <a:endParaRPr lang="en-US" sz="1400" i="1" dirty="0">
              <a:solidFill>
                <a:srgbClr val="000000"/>
              </a:solidFill>
              <a:latin typeface="Calibri Light"/>
              <a:ea typeface="+mn-ea"/>
            </a:endParaRPr>
          </a:p>
          <a:p>
            <a:pPr defTabSz="457200" eaLnBrk="1" fontAlgn="auto" hangingPunct="1">
              <a:spcBef>
                <a:spcPts val="0"/>
              </a:spcBef>
              <a:spcAft>
                <a:spcPts val="0"/>
              </a:spcAft>
            </a:pPr>
            <a:endParaRPr lang="en-US" sz="1800" dirty="0">
              <a:solidFill>
                <a:prstClr val="black"/>
              </a:solidFill>
              <a:latin typeface="Calibri Light"/>
              <a:ea typeface="+mn-ea"/>
            </a:endParaRPr>
          </a:p>
        </p:txBody>
      </p:sp>
      <p:pic>
        <p:nvPicPr>
          <p:cNvPr id="16" name="Immagine 15">
            <a:extLst>
              <a:ext uri="{FF2B5EF4-FFF2-40B4-BE49-F238E27FC236}">
                <a16:creationId xmlns:a16="http://schemas.microsoft.com/office/drawing/2014/main" id="{BD6CC78F-BEE7-8247-AFB9-C3C613490DE7}"/>
              </a:ext>
            </a:extLst>
          </p:cNvPr>
          <p:cNvPicPr>
            <a:picLocks noChangeAspect="1"/>
          </p:cNvPicPr>
          <p:nvPr/>
        </p:nvPicPr>
        <p:blipFill>
          <a:blip r:embed="rId2">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7812360" y="4381170"/>
            <a:ext cx="1022647" cy="1022645"/>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1658324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27" name="Rectangle 11">
            <a:extLst>
              <a:ext uri="{FF2B5EF4-FFF2-40B4-BE49-F238E27FC236}">
                <a16:creationId xmlns:a16="http://schemas.microsoft.com/office/drawing/2014/main" id="{7337EC7A-4021-46FB-8B53-7855FF83364E}"/>
              </a:ext>
            </a:extLst>
          </p:cNvPr>
          <p:cNvSpPr>
            <a:spLocks noChangeArrowheads="1"/>
          </p:cNvSpPr>
          <p:nvPr/>
        </p:nvSpPr>
        <p:spPr bwMode="auto">
          <a:xfrm>
            <a:off x="-22312" y="-5120"/>
            <a:ext cx="9178175" cy="5890410"/>
          </a:xfrm>
          <a:prstGeom prst="rect">
            <a:avLst/>
          </a:prstGeom>
          <a:solidFill>
            <a:srgbClr val="006778"/>
          </a:solidFill>
          <a:ln>
            <a:noFill/>
          </a:ln>
          <a:effectLst/>
        </p:spPr>
        <p:txBody>
          <a:bodyPr wrap="none" anchor="ctr"/>
          <a:lstStyle/>
          <a:p>
            <a:endParaRPr lang="en-US" sz="675" dirty="0"/>
          </a:p>
        </p:txBody>
      </p:sp>
      <p:grpSp>
        <p:nvGrpSpPr>
          <p:cNvPr id="34833" name="Group 17">
            <a:extLst>
              <a:ext uri="{FF2B5EF4-FFF2-40B4-BE49-F238E27FC236}">
                <a16:creationId xmlns:a16="http://schemas.microsoft.com/office/drawing/2014/main" id="{785CEA9A-6AFE-40B6-BDBC-41FE49A17391}"/>
              </a:ext>
            </a:extLst>
          </p:cNvPr>
          <p:cNvGrpSpPr>
            <a:grpSpLocks/>
          </p:cNvGrpSpPr>
          <p:nvPr/>
        </p:nvGrpSpPr>
        <p:grpSpPr bwMode="auto">
          <a:xfrm>
            <a:off x="-35701" y="5661249"/>
            <a:ext cx="9201149" cy="1196752"/>
            <a:chOff x="0" y="1736"/>
            <a:chExt cx="5760" cy="2584"/>
          </a:xfrm>
        </p:grpSpPr>
        <p:pic>
          <p:nvPicPr>
            <p:cNvPr id="34831" name="Picture 15" descr="Fondino">
              <a:extLst>
                <a:ext uri="{FF2B5EF4-FFF2-40B4-BE49-F238E27FC236}">
                  <a16:creationId xmlns:a16="http://schemas.microsoft.com/office/drawing/2014/main" id="{7AD5DC80-8ED1-41DA-999D-22DBD42B24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158"/>
              <a:ext cx="5760" cy="2162"/>
            </a:xfrm>
            <a:prstGeom prst="rect">
              <a:avLst/>
            </a:prstGeom>
            <a:noFill/>
            <a:extLst>
              <a:ext uri="{909E8E84-426E-40DD-AFC4-6F175D3DCCD1}">
                <a14:hiddenFill xmlns:a14="http://schemas.microsoft.com/office/drawing/2010/main">
                  <a:solidFill>
                    <a:srgbClr val="FFFFFF"/>
                  </a:solidFill>
                </a14:hiddenFill>
              </a:ext>
            </a:extLst>
          </p:spPr>
        </p:pic>
        <p:pic>
          <p:nvPicPr>
            <p:cNvPr id="34832" name="Picture 16" descr="fascia">
              <a:extLst>
                <a:ext uri="{FF2B5EF4-FFF2-40B4-BE49-F238E27FC236}">
                  <a16:creationId xmlns:a16="http://schemas.microsoft.com/office/drawing/2014/main" id="{BE4320C2-2DA3-43ED-A9BC-8AE56849148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10" y="1736"/>
              <a:ext cx="4444" cy="422"/>
            </a:xfrm>
            <a:prstGeom prst="rect">
              <a:avLst/>
            </a:prstGeom>
            <a:noFill/>
            <a:extLst>
              <a:ext uri="{909E8E84-426E-40DD-AFC4-6F175D3DCCD1}">
                <a14:hiddenFill xmlns:a14="http://schemas.microsoft.com/office/drawing/2010/main">
                  <a:solidFill>
                    <a:srgbClr val="FFFFFF"/>
                  </a:solidFill>
                </a14:hiddenFill>
              </a:ext>
            </a:extLst>
          </p:spPr>
        </p:pic>
      </p:grpSp>
      <p:sp>
        <p:nvSpPr>
          <p:cNvPr id="15" name="Segnaposto data 3">
            <a:extLst>
              <a:ext uri="{FF2B5EF4-FFF2-40B4-BE49-F238E27FC236}">
                <a16:creationId xmlns:a16="http://schemas.microsoft.com/office/drawing/2014/main" id="{35C1EED2-3365-41AC-955F-86944A9AF4C8}"/>
              </a:ext>
            </a:extLst>
          </p:cNvPr>
          <p:cNvSpPr>
            <a:spLocks noGrp="1"/>
          </p:cNvSpPr>
          <p:nvPr>
            <p:ph type="dt" sz="half" idx="10"/>
          </p:nvPr>
        </p:nvSpPr>
        <p:spPr>
          <a:xfrm>
            <a:off x="652838" y="5605073"/>
            <a:ext cx="1428750" cy="342900"/>
          </a:xfrm>
        </p:spPr>
        <p:txBody>
          <a:bodyPr/>
          <a:lstStyle/>
          <a:p>
            <a:r>
              <a:rPr lang="it-IT" altLang="en-US" dirty="0">
                <a:solidFill>
                  <a:schemeClr val="bg1"/>
                </a:solidFill>
              </a:rPr>
              <a:t>20/01/2022</a:t>
            </a:r>
          </a:p>
        </p:txBody>
      </p:sp>
      <p:sp>
        <p:nvSpPr>
          <p:cNvPr id="14" name="Segnaposto piè di pagina 4">
            <a:extLst>
              <a:ext uri="{FF2B5EF4-FFF2-40B4-BE49-F238E27FC236}">
                <a16:creationId xmlns:a16="http://schemas.microsoft.com/office/drawing/2014/main" id="{1D8A4094-F8C7-44C6-8E7D-90AB07D72808}"/>
              </a:ext>
            </a:extLst>
          </p:cNvPr>
          <p:cNvSpPr>
            <a:spLocks noGrp="1"/>
          </p:cNvSpPr>
          <p:nvPr>
            <p:ph type="ftr" sz="quarter" idx="11"/>
          </p:nvPr>
        </p:nvSpPr>
        <p:spPr>
          <a:xfrm>
            <a:off x="2195736" y="5747847"/>
            <a:ext cx="2819772" cy="342900"/>
          </a:xfrm>
        </p:spPr>
        <p:txBody>
          <a:bodyPr/>
          <a:lstStyle/>
          <a:p>
            <a:r>
              <a:rPr lang="it-IT" altLang="en-US" dirty="0">
                <a:solidFill>
                  <a:schemeClr val="bg1"/>
                </a:solidFill>
              </a:rPr>
              <a:t>Evaluating Continual Learning strategies for audio classification</a:t>
            </a:r>
          </a:p>
        </p:txBody>
      </p:sp>
      <p:sp>
        <p:nvSpPr>
          <p:cNvPr id="5" name="CasellaDiTesto 4">
            <a:extLst>
              <a:ext uri="{FF2B5EF4-FFF2-40B4-BE49-F238E27FC236}">
                <a16:creationId xmlns:a16="http://schemas.microsoft.com/office/drawing/2014/main" id="{C568DDC0-8772-4DEE-B4B0-C0FF62428BFC}"/>
              </a:ext>
            </a:extLst>
          </p:cNvPr>
          <p:cNvSpPr txBox="1"/>
          <p:nvPr/>
        </p:nvSpPr>
        <p:spPr>
          <a:xfrm>
            <a:off x="1367213" y="2820414"/>
            <a:ext cx="6336506" cy="276999"/>
          </a:xfrm>
          <a:prstGeom prst="rect">
            <a:avLst/>
          </a:prstGeom>
          <a:noFill/>
        </p:spPr>
        <p:txBody>
          <a:bodyPr wrap="square" rtlCol="0">
            <a:spAutoFit/>
          </a:bodyPr>
          <a:lstStyle/>
          <a:p>
            <a:pPr algn="ctr"/>
            <a:r>
              <a:rPr lang="it-IT" sz="1200" b="1" u="sng" dirty="0">
                <a:solidFill>
                  <a:srgbClr val="000000"/>
                </a:solidFill>
                <a:hlinkClick r:id="rId5">
                  <a:extLst>
                    <a:ext uri="{A12FA001-AC4F-418D-AE19-62706E023703}">
                      <ahyp:hlinkClr xmlns:ahyp="http://schemas.microsoft.com/office/drawing/2018/hyperlinkcolor" val="tx"/>
                    </a:ext>
                  </a:extLst>
                </a:hlinkClick>
              </a:rPr>
              <a:t>(</a:t>
            </a:r>
            <a:r>
              <a:rPr lang="it-IT" sz="1200" b="1" u="sng" dirty="0">
                <a:solidFill>
                  <a:srgbClr val="000000"/>
                </a:solidFill>
              </a:rPr>
              <a:t> </a:t>
            </a:r>
            <a:r>
              <a:rPr lang="it-IT" sz="1200" b="1" u="sng" dirty="0">
                <a:solidFill>
                  <a:srgbClr val="000000"/>
                </a:solidFill>
                <a:hlinkClick r:id="rId6"/>
              </a:rPr>
              <a:t>All thesis material - Github Repository</a:t>
            </a:r>
            <a:r>
              <a:rPr lang="it-IT" sz="1200" b="1" u="sng" dirty="0">
                <a:solidFill>
                  <a:srgbClr val="000000"/>
                </a:solidFill>
              </a:rPr>
              <a:t> )</a:t>
            </a:r>
            <a:endParaRPr lang="en-US" sz="1200" dirty="0">
              <a:solidFill>
                <a:srgbClr val="000000"/>
              </a:solidFill>
            </a:endParaRPr>
          </a:p>
        </p:txBody>
      </p:sp>
      <p:sp>
        <p:nvSpPr>
          <p:cNvPr id="13" name="Rectangle 3">
            <a:extLst>
              <a:ext uri="{FF2B5EF4-FFF2-40B4-BE49-F238E27FC236}">
                <a16:creationId xmlns:a16="http://schemas.microsoft.com/office/drawing/2014/main" id="{89A81952-21D2-4B04-A1D3-A520C82A5CC3}"/>
              </a:ext>
            </a:extLst>
          </p:cNvPr>
          <p:cNvSpPr txBox="1">
            <a:spLocks noChangeArrowheads="1"/>
          </p:cNvSpPr>
          <p:nvPr/>
        </p:nvSpPr>
        <p:spPr bwMode="auto">
          <a:xfrm>
            <a:off x="2089905" y="972710"/>
            <a:ext cx="4972050" cy="13263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68580" tIns="34290" rIns="68580" bIns="34290" numCol="1" anchor="t" anchorCtr="0" compatLnSpc="1">
            <a:prstTxWarp prst="textNoShape">
              <a:avLst/>
            </a:prstTxWarp>
          </a:bodyPr>
          <a:lstStyle>
            <a:lvl1pPr algn="ctr" rtl="0" fontAlgn="base">
              <a:spcBef>
                <a:spcPct val="0"/>
              </a:spcBef>
              <a:spcAft>
                <a:spcPct val="0"/>
              </a:spcAft>
              <a:defRPr sz="6000" b="1" kern="1200">
                <a:solidFill>
                  <a:srgbClr val="822433"/>
                </a:solidFill>
                <a:latin typeface="+mj-lt"/>
                <a:ea typeface="+mj-ea"/>
                <a:cs typeface="+mj-cs"/>
              </a:defRPr>
            </a:lvl1pPr>
            <a:lvl2pPr algn="l" rtl="0" fontAlgn="base">
              <a:spcBef>
                <a:spcPct val="0"/>
              </a:spcBef>
              <a:spcAft>
                <a:spcPct val="0"/>
              </a:spcAft>
              <a:defRPr sz="2400" b="1">
                <a:solidFill>
                  <a:srgbClr val="822433"/>
                </a:solidFill>
                <a:latin typeface="Arial" panose="020B0604020202020204" pitchFamily="34" charset="0"/>
                <a:ea typeface="ＭＳ Ｐゴシック" panose="020B0600070205080204" pitchFamily="34" charset="-128"/>
              </a:defRPr>
            </a:lvl2pPr>
            <a:lvl3pPr algn="l" rtl="0" fontAlgn="base">
              <a:spcBef>
                <a:spcPct val="0"/>
              </a:spcBef>
              <a:spcAft>
                <a:spcPct val="0"/>
              </a:spcAft>
              <a:defRPr sz="2400" b="1">
                <a:solidFill>
                  <a:srgbClr val="822433"/>
                </a:solidFill>
                <a:latin typeface="Arial" panose="020B0604020202020204" pitchFamily="34" charset="0"/>
                <a:ea typeface="ＭＳ Ｐゴシック" panose="020B0600070205080204" pitchFamily="34" charset="-128"/>
              </a:defRPr>
            </a:lvl3pPr>
            <a:lvl4pPr algn="l" rtl="0" fontAlgn="base">
              <a:spcBef>
                <a:spcPct val="0"/>
              </a:spcBef>
              <a:spcAft>
                <a:spcPct val="0"/>
              </a:spcAft>
              <a:defRPr sz="2400" b="1">
                <a:solidFill>
                  <a:srgbClr val="822433"/>
                </a:solidFill>
                <a:latin typeface="Arial" panose="020B0604020202020204" pitchFamily="34" charset="0"/>
                <a:ea typeface="ＭＳ Ｐゴシック" panose="020B0600070205080204" pitchFamily="34" charset="-128"/>
              </a:defRPr>
            </a:lvl4pPr>
            <a:lvl5pPr algn="l" rtl="0" fontAlgn="base">
              <a:spcBef>
                <a:spcPct val="0"/>
              </a:spcBef>
              <a:spcAft>
                <a:spcPct val="0"/>
              </a:spcAft>
              <a:defRPr sz="2400" b="1">
                <a:solidFill>
                  <a:srgbClr val="822433"/>
                </a:solidFill>
                <a:latin typeface="Arial" panose="020B0604020202020204" pitchFamily="34" charset="0"/>
                <a:ea typeface="ＭＳ Ｐゴシック" panose="020B0600070205080204" pitchFamily="34" charset="-128"/>
              </a:defRPr>
            </a:lvl5pPr>
            <a:lvl6pPr marL="457200" algn="l" rtl="0" fontAlgn="base">
              <a:spcBef>
                <a:spcPct val="0"/>
              </a:spcBef>
              <a:spcAft>
                <a:spcPct val="0"/>
              </a:spcAft>
              <a:defRPr sz="2400" b="1">
                <a:solidFill>
                  <a:srgbClr val="822433"/>
                </a:solidFill>
                <a:latin typeface="Arial" panose="020B0604020202020204" pitchFamily="34" charset="0"/>
                <a:ea typeface="ＭＳ Ｐゴシック" panose="020B0600070205080204" pitchFamily="34" charset="-128"/>
              </a:defRPr>
            </a:lvl6pPr>
            <a:lvl7pPr marL="914400" algn="l" rtl="0" fontAlgn="base">
              <a:spcBef>
                <a:spcPct val="0"/>
              </a:spcBef>
              <a:spcAft>
                <a:spcPct val="0"/>
              </a:spcAft>
              <a:defRPr sz="2400" b="1">
                <a:solidFill>
                  <a:srgbClr val="822433"/>
                </a:solidFill>
                <a:latin typeface="Arial" panose="020B0604020202020204" pitchFamily="34" charset="0"/>
                <a:ea typeface="ＭＳ Ｐゴシック" panose="020B0600070205080204" pitchFamily="34" charset="-128"/>
              </a:defRPr>
            </a:lvl7pPr>
            <a:lvl8pPr marL="1371600" algn="l" rtl="0" fontAlgn="base">
              <a:spcBef>
                <a:spcPct val="0"/>
              </a:spcBef>
              <a:spcAft>
                <a:spcPct val="0"/>
              </a:spcAft>
              <a:defRPr sz="2400" b="1">
                <a:solidFill>
                  <a:srgbClr val="822433"/>
                </a:solidFill>
                <a:latin typeface="Arial" panose="020B0604020202020204" pitchFamily="34" charset="0"/>
                <a:ea typeface="ＭＳ Ｐゴシック" panose="020B0600070205080204" pitchFamily="34" charset="-128"/>
              </a:defRPr>
            </a:lvl8pPr>
            <a:lvl9pPr marL="1828800" algn="l" rtl="0" fontAlgn="base">
              <a:spcBef>
                <a:spcPct val="0"/>
              </a:spcBef>
              <a:spcAft>
                <a:spcPct val="0"/>
              </a:spcAft>
              <a:defRPr sz="2400" b="1">
                <a:solidFill>
                  <a:srgbClr val="822433"/>
                </a:solidFill>
                <a:latin typeface="Arial" panose="020B0604020202020204" pitchFamily="34" charset="0"/>
                <a:ea typeface="ＭＳ Ｐゴシック" panose="020B0600070205080204" pitchFamily="34" charset="-128"/>
              </a:defRPr>
            </a:lvl9pPr>
          </a:lstStyle>
          <a:p>
            <a:r>
              <a:rPr lang="en-US" altLang="en-US" sz="3600" dirty="0">
                <a:solidFill>
                  <a:schemeClr val="bg1"/>
                </a:solidFill>
              </a:rPr>
              <a:t>QUESTIONS?</a:t>
            </a:r>
          </a:p>
        </p:txBody>
      </p:sp>
      <p:sp>
        <p:nvSpPr>
          <p:cNvPr id="11" name="Rectangle 3">
            <a:extLst>
              <a:ext uri="{FF2B5EF4-FFF2-40B4-BE49-F238E27FC236}">
                <a16:creationId xmlns:a16="http://schemas.microsoft.com/office/drawing/2014/main" id="{F5D44FE6-FE7C-44F2-A522-B4B9B54BF117}"/>
              </a:ext>
            </a:extLst>
          </p:cNvPr>
          <p:cNvSpPr txBox="1">
            <a:spLocks noChangeArrowheads="1"/>
          </p:cNvSpPr>
          <p:nvPr/>
        </p:nvSpPr>
        <p:spPr bwMode="auto">
          <a:xfrm>
            <a:off x="2056921" y="3025871"/>
            <a:ext cx="4972050" cy="13263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68580" tIns="34290" rIns="68580" bIns="34290" numCol="1" anchor="t" anchorCtr="0" compatLnSpc="1">
            <a:prstTxWarp prst="textNoShape">
              <a:avLst/>
            </a:prstTxWarp>
          </a:bodyPr>
          <a:lstStyle>
            <a:lvl1pPr algn="ctr" rtl="0" fontAlgn="base">
              <a:spcBef>
                <a:spcPct val="0"/>
              </a:spcBef>
              <a:spcAft>
                <a:spcPct val="0"/>
              </a:spcAft>
              <a:defRPr sz="6000" b="1" kern="1200">
                <a:solidFill>
                  <a:srgbClr val="822433"/>
                </a:solidFill>
                <a:latin typeface="+mj-lt"/>
                <a:ea typeface="+mj-ea"/>
                <a:cs typeface="+mj-cs"/>
              </a:defRPr>
            </a:lvl1pPr>
            <a:lvl2pPr algn="l" rtl="0" fontAlgn="base">
              <a:spcBef>
                <a:spcPct val="0"/>
              </a:spcBef>
              <a:spcAft>
                <a:spcPct val="0"/>
              </a:spcAft>
              <a:defRPr sz="2400" b="1">
                <a:solidFill>
                  <a:srgbClr val="822433"/>
                </a:solidFill>
                <a:latin typeface="Arial" panose="020B0604020202020204" pitchFamily="34" charset="0"/>
                <a:ea typeface="ＭＳ Ｐゴシック" panose="020B0600070205080204" pitchFamily="34" charset="-128"/>
              </a:defRPr>
            </a:lvl2pPr>
            <a:lvl3pPr algn="l" rtl="0" fontAlgn="base">
              <a:spcBef>
                <a:spcPct val="0"/>
              </a:spcBef>
              <a:spcAft>
                <a:spcPct val="0"/>
              </a:spcAft>
              <a:defRPr sz="2400" b="1">
                <a:solidFill>
                  <a:srgbClr val="822433"/>
                </a:solidFill>
                <a:latin typeface="Arial" panose="020B0604020202020204" pitchFamily="34" charset="0"/>
                <a:ea typeface="ＭＳ Ｐゴシック" panose="020B0600070205080204" pitchFamily="34" charset="-128"/>
              </a:defRPr>
            </a:lvl3pPr>
            <a:lvl4pPr algn="l" rtl="0" fontAlgn="base">
              <a:spcBef>
                <a:spcPct val="0"/>
              </a:spcBef>
              <a:spcAft>
                <a:spcPct val="0"/>
              </a:spcAft>
              <a:defRPr sz="2400" b="1">
                <a:solidFill>
                  <a:srgbClr val="822433"/>
                </a:solidFill>
                <a:latin typeface="Arial" panose="020B0604020202020204" pitchFamily="34" charset="0"/>
                <a:ea typeface="ＭＳ Ｐゴシック" panose="020B0600070205080204" pitchFamily="34" charset="-128"/>
              </a:defRPr>
            </a:lvl4pPr>
            <a:lvl5pPr algn="l" rtl="0" fontAlgn="base">
              <a:spcBef>
                <a:spcPct val="0"/>
              </a:spcBef>
              <a:spcAft>
                <a:spcPct val="0"/>
              </a:spcAft>
              <a:defRPr sz="2400" b="1">
                <a:solidFill>
                  <a:srgbClr val="822433"/>
                </a:solidFill>
                <a:latin typeface="Arial" panose="020B0604020202020204" pitchFamily="34" charset="0"/>
                <a:ea typeface="ＭＳ Ｐゴシック" panose="020B0600070205080204" pitchFamily="34" charset="-128"/>
              </a:defRPr>
            </a:lvl5pPr>
            <a:lvl6pPr marL="457200" algn="l" rtl="0" fontAlgn="base">
              <a:spcBef>
                <a:spcPct val="0"/>
              </a:spcBef>
              <a:spcAft>
                <a:spcPct val="0"/>
              </a:spcAft>
              <a:defRPr sz="2400" b="1">
                <a:solidFill>
                  <a:srgbClr val="822433"/>
                </a:solidFill>
                <a:latin typeface="Arial" panose="020B0604020202020204" pitchFamily="34" charset="0"/>
                <a:ea typeface="ＭＳ Ｐゴシック" panose="020B0600070205080204" pitchFamily="34" charset="-128"/>
              </a:defRPr>
            </a:lvl6pPr>
            <a:lvl7pPr marL="914400" algn="l" rtl="0" fontAlgn="base">
              <a:spcBef>
                <a:spcPct val="0"/>
              </a:spcBef>
              <a:spcAft>
                <a:spcPct val="0"/>
              </a:spcAft>
              <a:defRPr sz="2400" b="1">
                <a:solidFill>
                  <a:srgbClr val="822433"/>
                </a:solidFill>
                <a:latin typeface="Arial" panose="020B0604020202020204" pitchFamily="34" charset="0"/>
                <a:ea typeface="ＭＳ Ｐゴシック" panose="020B0600070205080204" pitchFamily="34" charset="-128"/>
              </a:defRPr>
            </a:lvl7pPr>
            <a:lvl8pPr marL="1371600" algn="l" rtl="0" fontAlgn="base">
              <a:spcBef>
                <a:spcPct val="0"/>
              </a:spcBef>
              <a:spcAft>
                <a:spcPct val="0"/>
              </a:spcAft>
              <a:defRPr sz="2400" b="1">
                <a:solidFill>
                  <a:srgbClr val="822433"/>
                </a:solidFill>
                <a:latin typeface="Arial" panose="020B0604020202020204" pitchFamily="34" charset="0"/>
                <a:ea typeface="ＭＳ Ｐゴシック" panose="020B0600070205080204" pitchFamily="34" charset="-128"/>
              </a:defRPr>
            </a:lvl8pPr>
            <a:lvl9pPr marL="1828800" algn="l" rtl="0" fontAlgn="base">
              <a:spcBef>
                <a:spcPct val="0"/>
              </a:spcBef>
              <a:spcAft>
                <a:spcPct val="0"/>
              </a:spcAft>
              <a:defRPr sz="2400" b="1">
                <a:solidFill>
                  <a:srgbClr val="822433"/>
                </a:solidFill>
                <a:latin typeface="Arial" panose="020B0604020202020204" pitchFamily="34" charset="0"/>
                <a:ea typeface="ＭＳ Ｐゴシック" panose="020B0600070205080204" pitchFamily="34" charset="-128"/>
              </a:defRPr>
            </a:lvl9pPr>
          </a:lstStyle>
          <a:p>
            <a:r>
              <a:rPr lang="en-US" altLang="en-US" sz="3600" dirty="0">
                <a:solidFill>
                  <a:schemeClr val="bg1"/>
                </a:solidFill>
              </a:rPr>
              <a:t>THANK YOU FOR YOUR ATTENTION!</a:t>
            </a:r>
          </a:p>
        </p:txBody>
      </p:sp>
      <p:sp>
        <p:nvSpPr>
          <p:cNvPr id="12" name="Segnaposto piè di pagina 4">
            <a:extLst>
              <a:ext uri="{FF2B5EF4-FFF2-40B4-BE49-F238E27FC236}">
                <a16:creationId xmlns:a16="http://schemas.microsoft.com/office/drawing/2014/main" id="{B858D516-39B5-CA43-BA69-7C2D9A228E81}"/>
              </a:ext>
            </a:extLst>
          </p:cNvPr>
          <p:cNvSpPr txBox="1">
            <a:spLocks/>
          </p:cNvSpPr>
          <p:nvPr/>
        </p:nvSpPr>
        <p:spPr bwMode="auto">
          <a:xfrm>
            <a:off x="6588224" y="5713840"/>
            <a:ext cx="2671627" cy="3714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it-IT"/>
            </a:defPPr>
            <a:lvl1pPr algn="l" rtl="0" eaLnBrk="0" fontAlgn="base" hangingPunct="0">
              <a:spcBef>
                <a:spcPct val="0"/>
              </a:spcBef>
              <a:spcAft>
                <a:spcPct val="0"/>
              </a:spcAft>
              <a:defRPr sz="1100" kern="1200">
                <a:solidFill>
                  <a:schemeClr val="bg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sz="900" kern="1200">
                <a:solidFill>
                  <a:schemeClr val="bg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900" kern="1200">
                <a:solidFill>
                  <a:schemeClr val="bg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900" kern="1200">
                <a:solidFill>
                  <a:schemeClr val="bg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900" kern="1200">
                <a:solidFill>
                  <a:schemeClr val="bg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900" kern="1200">
                <a:solidFill>
                  <a:schemeClr val="bg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900" kern="1200">
                <a:solidFill>
                  <a:schemeClr val="bg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900" kern="1200">
                <a:solidFill>
                  <a:schemeClr val="bg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900" kern="1200">
                <a:solidFill>
                  <a:schemeClr val="bg1"/>
                </a:solidFill>
                <a:latin typeface="Arial" panose="020B0604020202020204" pitchFamily="34" charset="0"/>
                <a:ea typeface="ＭＳ Ｐゴシック" panose="020B0600070205080204" pitchFamily="34" charset="-128"/>
                <a:cs typeface="+mn-cs"/>
              </a:defRPr>
            </a:lvl9pPr>
          </a:lstStyle>
          <a:p>
            <a:r>
              <a:rPr lang="it-IT" altLang="en-US" sz="1400" i="1" dirty="0"/>
              <a:t>Alessandro Taglieri, 1890945</a:t>
            </a:r>
          </a:p>
        </p:txBody>
      </p:sp>
    </p:spTree>
    <p:extLst>
      <p:ext uri="{BB962C8B-B14F-4D97-AF65-F5344CB8AC3E}">
        <p14:creationId xmlns:p14="http://schemas.microsoft.com/office/powerpoint/2010/main" val="33493120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egnaposto data 3">
            <a:extLst>
              <a:ext uri="{FF2B5EF4-FFF2-40B4-BE49-F238E27FC236}">
                <a16:creationId xmlns:a16="http://schemas.microsoft.com/office/drawing/2014/main" id="{C710920F-9C65-6B47-9E43-8AF04C0055D7}"/>
              </a:ext>
            </a:extLst>
          </p:cNvPr>
          <p:cNvSpPr>
            <a:spLocks noGrp="1"/>
          </p:cNvSpPr>
          <p:nvPr>
            <p:ph type="dt" sz="half" idx="10"/>
          </p:nvPr>
        </p:nvSpPr>
        <p:spPr/>
        <p:txBody>
          <a:bodyPr/>
          <a:lstStyle/>
          <a:p>
            <a:r>
              <a:rPr lang="it-IT" altLang="en-US" dirty="0">
                <a:solidFill>
                  <a:schemeClr val="bg1"/>
                </a:solidFill>
              </a:rPr>
              <a:t>20/01/2022</a:t>
            </a:r>
          </a:p>
        </p:txBody>
      </p:sp>
      <p:sp>
        <p:nvSpPr>
          <p:cNvPr id="6" name="Segnaposto piè di pagina 4">
            <a:extLst>
              <a:ext uri="{FF2B5EF4-FFF2-40B4-BE49-F238E27FC236}">
                <a16:creationId xmlns:a16="http://schemas.microsoft.com/office/drawing/2014/main" id="{CB34FA1F-3176-7E48-BA52-26329B9A7A57}"/>
              </a:ext>
            </a:extLst>
          </p:cNvPr>
          <p:cNvSpPr>
            <a:spLocks noGrp="1"/>
          </p:cNvSpPr>
          <p:nvPr>
            <p:ph type="ftr" sz="quarter" idx="11"/>
          </p:nvPr>
        </p:nvSpPr>
        <p:spPr/>
        <p:txBody>
          <a:bodyPr/>
          <a:lstStyle/>
          <a:p>
            <a:r>
              <a:rPr lang="it-IT" altLang="it-IT" dirty="0"/>
              <a:t>Evaluating Continual Learning strategies </a:t>
            </a:r>
          </a:p>
          <a:p>
            <a:r>
              <a:rPr lang="it-IT" altLang="it-IT" dirty="0"/>
              <a:t>for audio classification</a:t>
            </a:r>
          </a:p>
        </p:txBody>
      </p:sp>
      <p:sp>
        <p:nvSpPr>
          <p:cNvPr id="7" name="Segnaposto numero diapositiva 5">
            <a:extLst>
              <a:ext uri="{FF2B5EF4-FFF2-40B4-BE49-F238E27FC236}">
                <a16:creationId xmlns:a16="http://schemas.microsoft.com/office/drawing/2014/main" id="{DD2E7D17-717D-5540-AF5A-E21A5CB0CF7D}"/>
              </a:ext>
            </a:extLst>
          </p:cNvPr>
          <p:cNvSpPr>
            <a:spLocks noGrp="1"/>
          </p:cNvSpPr>
          <p:nvPr>
            <p:ph type="sldNum" sz="quarter" idx="12"/>
          </p:nvPr>
        </p:nvSpPr>
        <p:spPr/>
        <p:txBody>
          <a:bodyPr/>
          <a:lstStyle/>
          <a:p>
            <a:r>
              <a:rPr lang="it-IT" altLang="it-IT" dirty="0"/>
              <a:t>Pagina </a:t>
            </a:r>
            <a:fld id="{DB401622-A9D7-E841-875C-309A648DE059}" type="slidenum">
              <a:rPr lang="it-IT" altLang="it-IT"/>
              <a:pPr/>
              <a:t>2</a:t>
            </a:fld>
            <a:endParaRPr lang="it-IT" altLang="it-IT" dirty="0"/>
          </a:p>
        </p:txBody>
      </p:sp>
      <p:sp>
        <p:nvSpPr>
          <p:cNvPr id="9218" name="Rectangle 2">
            <a:extLst>
              <a:ext uri="{FF2B5EF4-FFF2-40B4-BE49-F238E27FC236}">
                <a16:creationId xmlns:a16="http://schemas.microsoft.com/office/drawing/2014/main" id="{4FB7F186-CAE1-714D-91AF-C66D8519606A}"/>
              </a:ext>
            </a:extLst>
          </p:cNvPr>
          <p:cNvSpPr>
            <a:spLocks noGrp="1" noChangeArrowheads="1"/>
          </p:cNvSpPr>
          <p:nvPr>
            <p:ph type="title"/>
          </p:nvPr>
        </p:nvSpPr>
        <p:spPr>
          <a:xfrm>
            <a:off x="539552" y="397860"/>
            <a:ext cx="7416800" cy="504825"/>
          </a:xfrm>
        </p:spPr>
        <p:txBody>
          <a:bodyPr/>
          <a:lstStyle/>
          <a:p>
            <a:pPr algn="ctr"/>
            <a:r>
              <a:rPr lang="it-IT" altLang="it-IT" dirty="0"/>
              <a:t>Agenda</a:t>
            </a:r>
          </a:p>
        </p:txBody>
      </p:sp>
      <p:sp>
        <p:nvSpPr>
          <p:cNvPr id="19" name="Rettangolo 18">
            <a:extLst>
              <a:ext uri="{FF2B5EF4-FFF2-40B4-BE49-F238E27FC236}">
                <a16:creationId xmlns:a16="http://schemas.microsoft.com/office/drawing/2014/main" id="{A1D9CA91-0880-5044-9960-D96BD5747DF6}"/>
              </a:ext>
            </a:extLst>
          </p:cNvPr>
          <p:cNvSpPr/>
          <p:nvPr/>
        </p:nvSpPr>
        <p:spPr bwMode="auto">
          <a:xfrm>
            <a:off x="0" y="1196752"/>
            <a:ext cx="9144000" cy="3744416"/>
          </a:xfrm>
          <a:prstGeom prst="rect">
            <a:avLst/>
          </a:prstGeom>
          <a:solidFill>
            <a:srgbClr val="5B9BD5">
              <a:alpha val="28000"/>
            </a:srgbClr>
          </a:solidFill>
          <a:ln>
            <a:noFill/>
          </a:ln>
          <a:effectLst/>
        </p:spPr>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marL="0" marR="0" lvl="0" indent="0" defTabSz="3429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black"/>
              </a:solidFill>
              <a:effectLst/>
              <a:uLnTx/>
              <a:uFillTx/>
              <a:latin typeface="Calibri Light"/>
            </a:endParaRPr>
          </a:p>
        </p:txBody>
      </p:sp>
      <p:sp>
        <p:nvSpPr>
          <p:cNvPr id="20" name="CasellaDiTesto 19">
            <a:extLst>
              <a:ext uri="{FF2B5EF4-FFF2-40B4-BE49-F238E27FC236}">
                <a16:creationId xmlns:a16="http://schemas.microsoft.com/office/drawing/2014/main" id="{CFE4A471-E65F-6040-939F-EDBAF78AA9AC}"/>
              </a:ext>
            </a:extLst>
          </p:cNvPr>
          <p:cNvSpPr txBox="1"/>
          <p:nvPr/>
        </p:nvSpPr>
        <p:spPr>
          <a:xfrm>
            <a:off x="2306395" y="1630158"/>
            <a:ext cx="4398380" cy="338554"/>
          </a:xfrm>
          <a:prstGeom prst="rect">
            <a:avLst/>
          </a:prstGeom>
          <a:noFill/>
        </p:spPr>
        <p:txBody>
          <a:bodyPr wrap="square" rtlCol="0">
            <a:spAutoFit/>
            <a:scene3d>
              <a:camera prst="orthographicFront"/>
              <a:lightRig rig="threePt" dir="t"/>
            </a:scene3d>
            <a:sp3d>
              <a:bevelT w="0" h="0"/>
            </a:sp3d>
          </a:bodyPr>
          <a:lstStyle/>
          <a:p>
            <a:pPr marL="214313" indent="-214313" defTabSz="342900" eaLnBrk="1" fontAlgn="auto" hangingPunct="1">
              <a:spcBef>
                <a:spcPts val="0"/>
              </a:spcBef>
              <a:spcAft>
                <a:spcPts val="0"/>
              </a:spcAft>
              <a:buClr>
                <a:srgbClr val="4472C4">
                  <a:lumMod val="25000"/>
                </a:srgbClr>
              </a:buClr>
              <a:buFont typeface="Arial" panose="020B0604020202020204" pitchFamily="34" charset="0"/>
              <a:buChar char="•"/>
            </a:pPr>
            <a:r>
              <a:rPr lang="en-US" sz="1600" dirty="0">
                <a:ln cmpd="tri">
                  <a:noFill/>
                  <a:prstDash val="dash"/>
                </a:ln>
                <a:solidFill>
                  <a:srgbClr val="000000"/>
                </a:solidFill>
                <a:latin typeface="Calibri Light"/>
                <a:cs typeface="Helvetica" panose="020B0604020202020204" pitchFamily="34" charset="0"/>
              </a:rPr>
              <a:t>Motivations and current state of the art</a:t>
            </a:r>
          </a:p>
        </p:txBody>
      </p:sp>
      <p:sp>
        <p:nvSpPr>
          <p:cNvPr id="21" name="CasellaDiTesto 20">
            <a:extLst>
              <a:ext uri="{FF2B5EF4-FFF2-40B4-BE49-F238E27FC236}">
                <a16:creationId xmlns:a16="http://schemas.microsoft.com/office/drawing/2014/main" id="{3AECCDE6-3AE4-8F48-AF3E-DAFBDFC941D0}"/>
              </a:ext>
            </a:extLst>
          </p:cNvPr>
          <p:cNvSpPr txBox="1"/>
          <p:nvPr/>
        </p:nvSpPr>
        <p:spPr>
          <a:xfrm>
            <a:off x="2303605" y="2088376"/>
            <a:ext cx="4026029" cy="338554"/>
          </a:xfrm>
          <a:prstGeom prst="rect">
            <a:avLst/>
          </a:prstGeom>
          <a:noFill/>
        </p:spPr>
        <p:txBody>
          <a:bodyPr wrap="square" rtlCol="0">
            <a:spAutoFit/>
          </a:bodyPr>
          <a:lstStyle/>
          <a:p>
            <a:pPr marL="128588" indent="-128588" defTabSz="342900" eaLnBrk="1" fontAlgn="auto" hangingPunct="1">
              <a:spcBef>
                <a:spcPts val="0"/>
              </a:spcBef>
              <a:spcAft>
                <a:spcPts val="0"/>
              </a:spcAft>
              <a:buClr>
                <a:srgbClr val="4472C4">
                  <a:lumMod val="25000"/>
                </a:srgbClr>
              </a:buClr>
              <a:buFont typeface="Arial" panose="020B0604020202020204" pitchFamily="34" charset="0"/>
              <a:buChar char="•"/>
            </a:pPr>
            <a:r>
              <a:rPr lang="en-US" sz="1600" dirty="0">
                <a:ln cmpd="tri">
                  <a:noFill/>
                  <a:prstDash val="dash"/>
                </a:ln>
                <a:solidFill>
                  <a:srgbClr val="000000"/>
                </a:solidFill>
                <a:latin typeface="Calibri Light"/>
              </a:rPr>
              <a:t>  Properties of Continual Learning</a:t>
            </a:r>
          </a:p>
        </p:txBody>
      </p:sp>
      <p:sp>
        <p:nvSpPr>
          <p:cNvPr id="22" name="CasellaDiTesto 21">
            <a:extLst>
              <a:ext uri="{FF2B5EF4-FFF2-40B4-BE49-F238E27FC236}">
                <a16:creationId xmlns:a16="http://schemas.microsoft.com/office/drawing/2014/main" id="{44BEC282-395A-B64A-94A9-3E5480C8C84E}"/>
              </a:ext>
            </a:extLst>
          </p:cNvPr>
          <p:cNvSpPr txBox="1"/>
          <p:nvPr/>
        </p:nvSpPr>
        <p:spPr>
          <a:xfrm>
            <a:off x="2310549" y="2546593"/>
            <a:ext cx="3203409" cy="584775"/>
          </a:xfrm>
          <a:prstGeom prst="rect">
            <a:avLst/>
          </a:prstGeom>
          <a:noFill/>
        </p:spPr>
        <p:txBody>
          <a:bodyPr wrap="square" rtlCol="0">
            <a:spAutoFit/>
          </a:bodyPr>
          <a:lstStyle/>
          <a:p>
            <a:pPr marL="128588" indent="-128588" defTabSz="342900" eaLnBrk="1" fontAlgn="auto" hangingPunct="1">
              <a:spcBef>
                <a:spcPts val="0"/>
              </a:spcBef>
              <a:spcAft>
                <a:spcPts val="0"/>
              </a:spcAft>
              <a:buClr>
                <a:srgbClr val="4472C4">
                  <a:lumMod val="25000"/>
                </a:srgbClr>
              </a:buClr>
              <a:buFont typeface="Arial" panose="020B0604020202020204" pitchFamily="34" charset="0"/>
              <a:buChar char="•"/>
            </a:pPr>
            <a:r>
              <a:rPr lang="en-US" sz="1600" dirty="0">
                <a:ln cmpd="tri">
                  <a:noFill/>
                  <a:prstDash val="dash"/>
                </a:ln>
                <a:solidFill>
                  <a:srgbClr val="000000"/>
                </a:solidFill>
                <a:latin typeface="Calibri Light"/>
              </a:rPr>
              <a:t>  CL benchmark on ESC-50 dataset</a:t>
            </a:r>
          </a:p>
          <a:p>
            <a:pPr defTabSz="342900" eaLnBrk="1" fontAlgn="auto" hangingPunct="1">
              <a:spcBef>
                <a:spcPts val="0"/>
              </a:spcBef>
              <a:spcAft>
                <a:spcPts val="0"/>
              </a:spcAft>
            </a:pPr>
            <a:endParaRPr lang="en-US" sz="1600" dirty="0">
              <a:solidFill>
                <a:prstClr val="black"/>
              </a:solidFill>
              <a:latin typeface="Calibri Light"/>
            </a:endParaRPr>
          </a:p>
        </p:txBody>
      </p:sp>
      <p:sp>
        <p:nvSpPr>
          <p:cNvPr id="23" name="CasellaDiTesto 22">
            <a:extLst>
              <a:ext uri="{FF2B5EF4-FFF2-40B4-BE49-F238E27FC236}">
                <a16:creationId xmlns:a16="http://schemas.microsoft.com/office/drawing/2014/main" id="{E77EF01F-3C8D-1B41-9F49-0D8F12CE8D1B}"/>
              </a:ext>
            </a:extLst>
          </p:cNvPr>
          <p:cNvSpPr txBox="1"/>
          <p:nvPr/>
        </p:nvSpPr>
        <p:spPr>
          <a:xfrm>
            <a:off x="2308583" y="2981810"/>
            <a:ext cx="3443591" cy="584775"/>
          </a:xfrm>
          <a:prstGeom prst="rect">
            <a:avLst/>
          </a:prstGeom>
          <a:noFill/>
        </p:spPr>
        <p:txBody>
          <a:bodyPr wrap="square" rtlCol="0">
            <a:spAutoFit/>
          </a:bodyPr>
          <a:lstStyle/>
          <a:p>
            <a:pPr marL="128588" indent="-128588" defTabSz="342900" eaLnBrk="1" fontAlgn="auto" hangingPunct="1">
              <a:spcBef>
                <a:spcPts val="0"/>
              </a:spcBef>
              <a:spcAft>
                <a:spcPts val="0"/>
              </a:spcAft>
              <a:buClr>
                <a:srgbClr val="4472C4">
                  <a:lumMod val="25000"/>
                </a:srgbClr>
              </a:buClr>
              <a:buFont typeface="Arial" panose="020B0604020202020204" pitchFamily="34" charset="0"/>
              <a:buChar char="•"/>
            </a:pPr>
            <a:r>
              <a:rPr lang="en-US" sz="1600" dirty="0">
                <a:ln cmpd="tri">
                  <a:noFill/>
                  <a:prstDash val="dash"/>
                </a:ln>
                <a:solidFill>
                  <a:srgbClr val="000000"/>
                </a:solidFill>
                <a:latin typeface="Calibri Light"/>
              </a:rPr>
              <a:t>  CL strategies on audio classification</a:t>
            </a:r>
          </a:p>
          <a:p>
            <a:pPr defTabSz="342900" eaLnBrk="1" fontAlgn="auto" hangingPunct="1">
              <a:spcBef>
                <a:spcPts val="0"/>
              </a:spcBef>
              <a:spcAft>
                <a:spcPts val="0"/>
              </a:spcAft>
            </a:pPr>
            <a:endParaRPr lang="en-US" sz="1600" dirty="0">
              <a:solidFill>
                <a:prstClr val="black"/>
              </a:solidFill>
              <a:latin typeface="Calibri Light"/>
            </a:endParaRPr>
          </a:p>
        </p:txBody>
      </p:sp>
      <p:sp>
        <p:nvSpPr>
          <p:cNvPr id="24" name="CasellaDiTesto 23">
            <a:extLst>
              <a:ext uri="{FF2B5EF4-FFF2-40B4-BE49-F238E27FC236}">
                <a16:creationId xmlns:a16="http://schemas.microsoft.com/office/drawing/2014/main" id="{C476F343-88C9-0548-B3BE-A0C65AB02178}"/>
              </a:ext>
            </a:extLst>
          </p:cNvPr>
          <p:cNvSpPr txBox="1"/>
          <p:nvPr/>
        </p:nvSpPr>
        <p:spPr>
          <a:xfrm>
            <a:off x="2308586" y="3441281"/>
            <a:ext cx="1645826" cy="584775"/>
          </a:xfrm>
          <a:prstGeom prst="rect">
            <a:avLst/>
          </a:prstGeom>
          <a:noFill/>
        </p:spPr>
        <p:txBody>
          <a:bodyPr wrap="square" rtlCol="0">
            <a:spAutoFit/>
          </a:bodyPr>
          <a:lstStyle/>
          <a:p>
            <a:pPr marL="128588" indent="-128588" defTabSz="342900" eaLnBrk="1" fontAlgn="auto" hangingPunct="1">
              <a:spcBef>
                <a:spcPts val="0"/>
              </a:spcBef>
              <a:spcAft>
                <a:spcPts val="0"/>
              </a:spcAft>
              <a:buClr>
                <a:srgbClr val="4472C4">
                  <a:lumMod val="25000"/>
                </a:srgbClr>
              </a:buClr>
              <a:buFont typeface="Arial" panose="020B0604020202020204" pitchFamily="34" charset="0"/>
              <a:buChar char="•"/>
            </a:pPr>
            <a:r>
              <a:rPr lang="en-US" sz="1600" dirty="0">
                <a:ln cmpd="tri">
                  <a:noFill/>
                  <a:prstDash val="dash"/>
                </a:ln>
                <a:solidFill>
                  <a:srgbClr val="000000"/>
                </a:solidFill>
                <a:latin typeface="Calibri Light"/>
              </a:rPr>
              <a:t>  Metrics results</a:t>
            </a:r>
          </a:p>
          <a:p>
            <a:pPr defTabSz="342900" eaLnBrk="1" fontAlgn="auto" hangingPunct="1">
              <a:spcBef>
                <a:spcPts val="0"/>
              </a:spcBef>
              <a:spcAft>
                <a:spcPts val="0"/>
              </a:spcAft>
              <a:buClr>
                <a:srgbClr val="4472C4">
                  <a:lumMod val="25000"/>
                </a:srgbClr>
              </a:buClr>
            </a:pPr>
            <a:r>
              <a:rPr lang="en-US" sz="1600" dirty="0">
                <a:ln cmpd="tri">
                  <a:noFill/>
                  <a:prstDash val="dash"/>
                </a:ln>
                <a:solidFill>
                  <a:srgbClr val="000000"/>
                </a:solidFill>
                <a:latin typeface="Calibri Light"/>
              </a:rPr>
              <a:t> </a:t>
            </a:r>
            <a:endParaRPr lang="en-US" sz="1600" dirty="0">
              <a:solidFill>
                <a:prstClr val="black"/>
              </a:solidFill>
              <a:latin typeface="Calibri Light"/>
            </a:endParaRPr>
          </a:p>
        </p:txBody>
      </p:sp>
      <p:sp>
        <p:nvSpPr>
          <p:cNvPr id="25" name="CasellaDiTesto 24">
            <a:extLst>
              <a:ext uri="{FF2B5EF4-FFF2-40B4-BE49-F238E27FC236}">
                <a16:creationId xmlns:a16="http://schemas.microsoft.com/office/drawing/2014/main" id="{3C086E3F-A555-C84D-8D42-5D3B0BFDA166}"/>
              </a:ext>
            </a:extLst>
          </p:cNvPr>
          <p:cNvSpPr txBox="1"/>
          <p:nvPr/>
        </p:nvSpPr>
        <p:spPr>
          <a:xfrm>
            <a:off x="2307970" y="3882534"/>
            <a:ext cx="3088155" cy="338554"/>
          </a:xfrm>
          <a:prstGeom prst="rect">
            <a:avLst/>
          </a:prstGeom>
          <a:noFill/>
        </p:spPr>
        <p:txBody>
          <a:bodyPr wrap="square" rtlCol="0">
            <a:spAutoFit/>
          </a:bodyPr>
          <a:lstStyle/>
          <a:p>
            <a:pPr marL="128588" indent="-128588" defTabSz="342900" eaLnBrk="1" fontAlgn="auto" hangingPunct="1">
              <a:spcBef>
                <a:spcPts val="0"/>
              </a:spcBef>
              <a:spcAft>
                <a:spcPts val="0"/>
              </a:spcAft>
              <a:buClr>
                <a:srgbClr val="4472C4">
                  <a:lumMod val="25000"/>
                </a:srgbClr>
              </a:buClr>
              <a:buFont typeface="Arial" panose="020B0604020202020204" pitchFamily="34" charset="0"/>
              <a:buChar char="•"/>
            </a:pPr>
            <a:r>
              <a:rPr lang="en-US" sz="1600" dirty="0">
                <a:ln cmpd="tri">
                  <a:noFill/>
                  <a:prstDash val="dash"/>
                </a:ln>
                <a:solidFill>
                  <a:srgbClr val="000000"/>
                </a:solidFill>
                <a:latin typeface="Calibri Light"/>
              </a:rPr>
              <a:t>  Contributions and future works</a:t>
            </a:r>
            <a:endParaRPr lang="en-US" sz="1600" dirty="0">
              <a:solidFill>
                <a:prstClr val="black"/>
              </a:solidFill>
              <a:latin typeface="Calibri Light"/>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egnaposto data 4">
            <a:extLst>
              <a:ext uri="{FF2B5EF4-FFF2-40B4-BE49-F238E27FC236}">
                <a16:creationId xmlns:a16="http://schemas.microsoft.com/office/drawing/2014/main" id="{54323776-1117-1440-92B5-B7DE384691D3}"/>
              </a:ext>
            </a:extLst>
          </p:cNvPr>
          <p:cNvSpPr>
            <a:spLocks noGrp="1"/>
          </p:cNvSpPr>
          <p:nvPr>
            <p:ph type="dt" sz="half" idx="10"/>
          </p:nvPr>
        </p:nvSpPr>
        <p:spPr/>
        <p:txBody>
          <a:bodyPr/>
          <a:lstStyle/>
          <a:p>
            <a:r>
              <a:rPr lang="it-IT" altLang="en-US" dirty="0">
                <a:solidFill>
                  <a:schemeClr val="bg1"/>
                </a:solidFill>
              </a:rPr>
              <a:t>20/01/2022</a:t>
            </a:r>
          </a:p>
        </p:txBody>
      </p:sp>
      <p:sp>
        <p:nvSpPr>
          <p:cNvPr id="8" name="Segnaposto piè di pagina 5">
            <a:extLst>
              <a:ext uri="{FF2B5EF4-FFF2-40B4-BE49-F238E27FC236}">
                <a16:creationId xmlns:a16="http://schemas.microsoft.com/office/drawing/2014/main" id="{0D797E3E-B89D-EB49-BDFC-E8BB0282E959}"/>
              </a:ext>
            </a:extLst>
          </p:cNvPr>
          <p:cNvSpPr>
            <a:spLocks noGrp="1"/>
          </p:cNvSpPr>
          <p:nvPr>
            <p:ph type="ftr" sz="quarter" idx="11"/>
          </p:nvPr>
        </p:nvSpPr>
        <p:spPr>
          <a:xfrm>
            <a:off x="1219200" y="6146800"/>
            <a:ext cx="2704728" cy="457200"/>
          </a:xfrm>
        </p:spPr>
        <p:txBody>
          <a:bodyPr/>
          <a:lstStyle/>
          <a:p>
            <a:r>
              <a:rPr lang="it-IT" altLang="it-IT" dirty="0"/>
              <a:t>Evaluating Continual Learning strategies for audio classification</a:t>
            </a:r>
          </a:p>
        </p:txBody>
      </p:sp>
      <p:sp>
        <p:nvSpPr>
          <p:cNvPr id="9" name="Segnaposto numero diapositiva 6">
            <a:extLst>
              <a:ext uri="{FF2B5EF4-FFF2-40B4-BE49-F238E27FC236}">
                <a16:creationId xmlns:a16="http://schemas.microsoft.com/office/drawing/2014/main" id="{2299DAC1-2842-CE4B-AFD5-1922B9731C6B}"/>
              </a:ext>
            </a:extLst>
          </p:cNvPr>
          <p:cNvSpPr>
            <a:spLocks noGrp="1"/>
          </p:cNvSpPr>
          <p:nvPr>
            <p:ph type="sldNum" sz="quarter" idx="12"/>
          </p:nvPr>
        </p:nvSpPr>
        <p:spPr/>
        <p:txBody>
          <a:bodyPr/>
          <a:lstStyle/>
          <a:p>
            <a:r>
              <a:rPr lang="it-IT" altLang="it-IT" dirty="0"/>
              <a:t>Pagina </a:t>
            </a:r>
            <a:fld id="{70F7ADD2-70EB-D146-8A96-26B78B7D40BB}" type="slidenum">
              <a:rPr lang="it-IT" altLang="it-IT"/>
              <a:pPr/>
              <a:t>3</a:t>
            </a:fld>
            <a:endParaRPr lang="it-IT" altLang="it-IT" dirty="0"/>
          </a:p>
        </p:txBody>
      </p:sp>
      <p:sp>
        <p:nvSpPr>
          <p:cNvPr id="7170" name="Rectangle 2">
            <a:extLst>
              <a:ext uri="{FF2B5EF4-FFF2-40B4-BE49-F238E27FC236}">
                <a16:creationId xmlns:a16="http://schemas.microsoft.com/office/drawing/2014/main" id="{CB926B84-7BF9-B24C-931A-699F98695CF0}"/>
              </a:ext>
            </a:extLst>
          </p:cNvPr>
          <p:cNvSpPr>
            <a:spLocks noGrp="1" noChangeArrowheads="1"/>
          </p:cNvSpPr>
          <p:nvPr>
            <p:ph type="title"/>
          </p:nvPr>
        </p:nvSpPr>
        <p:spPr>
          <a:xfrm>
            <a:off x="1116013" y="404813"/>
            <a:ext cx="7416800" cy="509587"/>
          </a:xfrm>
        </p:spPr>
        <p:txBody>
          <a:bodyPr/>
          <a:lstStyle/>
          <a:p>
            <a:r>
              <a:rPr lang="en-US" altLang="en-US" dirty="0">
                <a:cs typeface="Helvetica" panose="020B0604020202020204" pitchFamily="34" charset="0"/>
              </a:rPr>
              <a:t>Motivations and current state of the art</a:t>
            </a:r>
            <a:endParaRPr lang="it-IT" altLang="it-IT" dirty="0"/>
          </a:p>
        </p:txBody>
      </p:sp>
      <p:sp>
        <p:nvSpPr>
          <p:cNvPr id="7176" name="Rectangle 8">
            <a:extLst>
              <a:ext uri="{FF2B5EF4-FFF2-40B4-BE49-F238E27FC236}">
                <a16:creationId xmlns:a16="http://schemas.microsoft.com/office/drawing/2014/main" id="{650F8A81-7CC2-1045-AD9C-A6E7B0B589A2}"/>
              </a:ext>
            </a:extLst>
          </p:cNvPr>
          <p:cNvSpPr>
            <a:spLocks noChangeArrowheads="1"/>
          </p:cNvSpPr>
          <p:nvPr/>
        </p:nvSpPr>
        <p:spPr bwMode="auto">
          <a:xfrm>
            <a:off x="1954213" y="630238"/>
            <a:ext cx="18415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endParaRPr lang="it-IT" altLang="it-IT" dirty="0"/>
          </a:p>
        </p:txBody>
      </p:sp>
      <p:sp>
        <p:nvSpPr>
          <p:cNvPr id="10" name="CasellaDiTesto 9">
            <a:extLst>
              <a:ext uri="{FF2B5EF4-FFF2-40B4-BE49-F238E27FC236}">
                <a16:creationId xmlns:a16="http://schemas.microsoft.com/office/drawing/2014/main" id="{5590C403-34AD-F84A-AB07-B97FFF6FE245}"/>
              </a:ext>
            </a:extLst>
          </p:cNvPr>
          <p:cNvSpPr txBox="1"/>
          <p:nvPr/>
        </p:nvSpPr>
        <p:spPr>
          <a:xfrm>
            <a:off x="827584" y="1340768"/>
            <a:ext cx="3384376" cy="2862322"/>
          </a:xfrm>
          <a:prstGeom prst="rect">
            <a:avLst/>
          </a:prstGeom>
          <a:noFill/>
        </p:spPr>
        <p:txBody>
          <a:bodyPr wrap="square" rtlCol="0">
            <a:spAutoFit/>
          </a:bodyPr>
          <a:lstStyle/>
          <a:p>
            <a:pPr marL="171450" indent="-171450">
              <a:buClr>
                <a:schemeClr val="accent1">
                  <a:lumMod val="25000"/>
                </a:schemeClr>
              </a:buClr>
              <a:buFont typeface="Wingdings" panose="05000000000000000000" pitchFamily="2" charset="2"/>
              <a:buChar char="q"/>
            </a:pPr>
            <a:r>
              <a:rPr lang="en-US" sz="1400" dirty="0">
                <a:solidFill>
                  <a:srgbClr val="000000"/>
                </a:solidFill>
                <a:latin typeface="+mn-lt"/>
              </a:rPr>
              <a:t> From Deep Learning to Continual Learning:</a:t>
            </a:r>
          </a:p>
          <a:p>
            <a:pPr marL="171450" indent="-171450">
              <a:buClr>
                <a:schemeClr val="accent1">
                  <a:lumMod val="25000"/>
                </a:schemeClr>
              </a:buClr>
              <a:buFont typeface="Wingdings" panose="05000000000000000000" pitchFamily="2" charset="2"/>
              <a:buChar char="q"/>
            </a:pPr>
            <a:endParaRPr lang="en-US" sz="1400" dirty="0">
              <a:solidFill>
                <a:srgbClr val="000000"/>
              </a:solidFill>
              <a:latin typeface="+mn-lt"/>
            </a:endParaRPr>
          </a:p>
          <a:p>
            <a:pPr marL="628650" lvl="1" indent="-171450">
              <a:buClr>
                <a:schemeClr val="accent1">
                  <a:lumMod val="25000"/>
                </a:schemeClr>
              </a:buClr>
              <a:buFont typeface="Arial" panose="020B0604020202020204" pitchFamily="34" charset="0"/>
              <a:buChar char="•"/>
            </a:pPr>
            <a:r>
              <a:rPr lang="en-US" sz="1400" i="1" dirty="0">
                <a:solidFill>
                  <a:srgbClr val="000000"/>
                </a:solidFill>
                <a:latin typeface="+mn-lt"/>
              </a:rPr>
              <a:t>Strictly dependence on the quality of the data </a:t>
            </a:r>
          </a:p>
          <a:p>
            <a:pPr marL="628650" lvl="1" indent="-171450">
              <a:buClr>
                <a:schemeClr val="accent1">
                  <a:lumMod val="25000"/>
                </a:schemeClr>
              </a:buClr>
              <a:buFont typeface="Arial" panose="020B0604020202020204" pitchFamily="34" charset="0"/>
              <a:buChar char="•"/>
            </a:pPr>
            <a:endParaRPr lang="en-US" sz="1400" dirty="0">
              <a:solidFill>
                <a:srgbClr val="000000"/>
              </a:solidFill>
              <a:latin typeface="+mn-lt"/>
            </a:endParaRPr>
          </a:p>
          <a:p>
            <a:pPr marL="628650" lvl="1" indent="-171450">
              <a:buClr>
                <a:schemeClr val="accent1">
                  <a:lumMod val="25000"/>
                </a:schemeClr>
              </a:buClr>
              <a:buFont typeface="Arial" panose="020B0604020202020204" pitchFamily="34" charset="0"/>
              <a:buChar char="•"/>
            </a:pPr>
            <a:r>
              <a:rPr lang="en-US" sz="1400" dirty="0">
                <a:solidFill>
                  <a:srgbClr val="000000"/>
                </a:solidFill>
                <a:latin typeface="+mn-lt"/>
              </a:rPr>
              <a:t>Learning from a continuous stream of data that may change through time </a:t>
            </a:r>
          </a:p>
          <a:p>
            <a:pPr marL="628650" lvl="1" indent="-171450">
              <a:buClr>
                <a:schemeClr val="accent1">
                  <a:lumMod val="25000"/>
                </a:schemeClr>
              </a:buClr>
              <a:buFont typeface="Arial" panose="020B0604020202020204" pitchFamily="34" charset="0"/>
              <a:buChar char="•"/>
            </a:pPr>
            <a:endParaRPr lang="en-US" sz="1400" dirty="0">
              <a:solidFill>
                <a:srgbClr val="000000"/>
              </a:solidFill>
              <a:latin typeface="+mn-lt"/>
            </a:endParaRPr>
          </a:p>
          <a:p>
            <a:pPr marL="628650" lvl="1" indent="-171450">
              <a:buClr>
                <a:schemeClr val="accent1">
                  <a:lumMod val="25000"/>
                </a:schemeClr>
              </a:buClr>
              <a:buFont typeface="Arial" panose="020B0604020202020204" pitchFamily="34" charset="0"/>
              <a:buChar char="•"/>
            </a:pPr>
            <a:r>
              <a:rPr lang="en-US" sz="1300" dirty="0">
                <a:solidFill>
                  <a:srgbClr val="000000"/>
                </a:solidFill>
                <a:latin typeface="+mn-lt"/>
              </a:rPr>
              <a:t>Avoiding Catastrophic Forgetting problem</a:t>
            </a:r>
          </a:p>
          <a:p>
            <a:pPr lvl="1">
              <a:buClr>
                <a:schemeClr val="accent1">
                  <a:lumMod val="25000"/>
                </a:schemeClr>
              </a:buClr>
            </a:pPr>
            <a:endParaRPr lang="en-US" sz="1400" dirty="0">
              <a:solidFill>
                <a:srgbClr val="000000"/>
              </a:solidFill>
              <a:latin typeface="+mn-lt"/>
            </a:endParaRPr>
          </a:p>
        </p:txBody>
      </p:sp>
      <p:sp>
        <p:nvSpPr>
          <p:cNvPr id="11" name="CasellaDiTesto 10">
            <a:extLst>
              <a:ext uri="{FF2B5EF4-FFF2-40B4-BE49-F238E27FC236}">
                <a16:creationId xmlns:a16="http://schemas.microsoft.com/office/drawing/2014/main" id="{3FA605D5-29F9-E449-B671-3DB4714884CC}"/>
              </a:ext>
            </a:extLst>
          </p:cNvPr>
          <p:cNvSpPr txBox="1"/>
          <p:nvPr/>
        </p:nvSpPr>
        <p:spPr>
          <a:xfrm>
            <a:off x="5039787" y="1340768"/>
            <a:ext cx="3240360" cy="2462213"/>
          </a:xfrm>
          <a:prstGeom prst="rect">
            <a:avLst/>
          </a:prstGeom>
          <a:noFill/>
        </p:spPr>
        <p:txBody>
          <a:bodyPr wrap="square" rtlCol="0">
            <a:spAutoFit/>
          </a:bodyPr>
          <a:lstStyle/>
          <a:p>
            <a:pPr marL="171450" indent="-171450">
              <a:buClr>
                <a:schemeClr val="accent1">
                  <a:lumMod val="25000"/>
                </a:schemeClr>
              </a:buClr>
              <a:buFont typeface="Wingdings" panose="05000000000000000000" pitchFamily="2" charset="2"/>
              <a:buChar char="q"/>
            </a:pPr>
            <a:r>
              <a:rPr lang="en-US" sz="1400" dirty="0">
                <a:solidFill>
                  <a:srgbClr val="000000"/>
                </a:solidFill>
                <a:latin typeface="+mn-lt"/>
              </a:rPr>
              <a:t> Why Audio classification?</a:t>
            </a:r>
          </a:p>
          <a:p>
            <a:pPr marL="171450" indent="-171450">
              <a:buClr>
                <a:schemeClr val="accent1">
                  <a:lumMod val="25000"/>
                </a:schemeClr>
              </a:buClr>
              <a:buFont typeface="Wingdings" panose="05000000000000000000" pitchFamily="2" charset="2"/>
              <a:buChar char="q"/>
            </a:pPr>
            <a:endParaRPr lang="en-US" sz="1400" dirty="0">
              <a:solidFill>
                <a:srgbClr val="000000"/>
              </a:solidFill>
              <a:latin typeface="+mn-lt"/>
            </a:endParaRPr>
          </a:p>
          <a:p>
            <a:pPr marL="628650" lvl="1" indent="-171450">
              <a:buClr>
                <a:schemeClr val="accent1">
                  <a:lumMod val="25000"/>
                </a:schemeClr>
              </a:buClr>
              <a:buFont typeface="Arial" panose="020B0604020202020204" pitchFamily="34" charset="0"/>
              <a:buChar char="•"/>
            </a:pPr>
            <a:r>
              <a:rPr lang="en-US" sz="1400" i="1" dirty="0">
                <a:solidFill>
                  <a:srgbClr val="000000"/>
                </a:solidFill>
                <a:latin typeface="+mn-lt"/>
              </a:rPr>
              <a:t>Unexplored data type in the context of Continual Learning</a:t>
            </a:r>
            <a:endParaRPr lang="en-US" sz="1400" dirty="0">
              <a:solidFill>
                <a:srgbClr val="000000"/>
              </a:solidFill>
              <a:latin typeface="+mn-lt"/>
            </a:endParaRPr>
          </a:p>
          <a:p>
            <a:pPr marL="628650" lvl="1" indent="-171450">
              <a:buClr>
                <a:schemeClr val="accent1">
                  <a:lumMod val="25000"/>
                </a:schemeClr>
              </a:buClr>
              <a:buFont typeface="Arial" panose="020B0604020202020204" pitchFamily="34" charset="0"/>
              <a:buChar char="•"/>
            </a:pPr>
            <a:endParaRPr lang="en-US" sz="1400" dirty="0">
              <a:solidFill>
                <a:srgbClr val="000000"/>
              </a:solidFill>
              <a:latin typeface="+mn-lt"/>
            </a:endParaRPr>
          </a:p>
          <a:p>
            <a:pPr marL="628650" lvl="1" indent="-171450">
              <a:buClr>
                <a:schemeClr val="accent1">
                  <a:lumMod val="25000"/>
                </a:schemeClr>
              </a:buClr>
              <a:buFont typeface="Arial" panose="020B0604020202020204" pitchFamily="34" charset="0"/>
              <a:buChar char="•"/>
            </a:pPr>
            <a:r>
              <a:rPr lang="en-US" sz="1400" dirty="0">
                <a:solidFill>
                  <a:srgbClr val="000000"/>
                </a:solidFill>
                <a:latin typeface="+mn-lt"/>
              </a:rPr>
              <a:t>Audio data easily changes over time </a:t>
            </a:r>
          </a:p>
          <a:p>
            <a:pPr lvl="1">
              <a:buClr>
                <a:schemeClr val="accent1">
                  <a:lumMod val="25000"/>
                </a:schemeClr>
              </a:buClr>
            </a:pPr>
            <a:endParaRPr lang="en-US" sz="1400" dirty="0">
              <a:solidFill>
                <a:srgbClr val="000000"/>
              </a:solidFill>
              <a:latin typeface="+mn-lt"/>
            </a:endParaRPr>
          </a:p>
          <a:p>
            <a:pPr marL="628650" lvl="1" indent="-171450">
              <a:buClr>
                <a:schemeClr val="accent1">
                  <a:lumMod val="25000"/>
                </a:schemeClr>
              </a:buClr>
              <a:buFont typeface="Arial" panose="020B0604020202020204" pitchFamily="34" charset="0"/>
              <a:buChar char="•"/>
            </a:pPr>
            <a:r>
              <a:rPr lang="en-US" sz="1400" dirty="0">
                <a:solidFill>
                  <a:srgbClr val="000000"/>
                </a:solidFill>
                <a:latin typeface="+mn-lt"/>
              </a:rPr>
              <a:t>Starting point to make contributions to Avalanche project</a:t>
            </a:r>
          </a:p>
        </p:txBody>
      </p:sp>
      <p:pic>
        <p:nvPicPr>
          <p:cNvPr id="3" name="Immagine 2">
            <a:extLst>
              <a:ext uri="{FF2B5EF4-FFF2-40B4-BE49-F238E27FC236}">
                <a16:creationId xmlns:a16="http://schemas.microsoft.com/office/drawing/2014/main" id="{AB591F2A-1250-A745-B103-51FE071B4455}"/>
              </a:ext>
            </a:extLst>
          </p:cNvPr>
          <p:cNvPicPr>
            <a:picLocks noChangeAspect="1"/>
          </p:cNvPicPr>
          <p:nvPr/>
        </p:nvPicPr>
        <p:blipFill>
          <a:blip r:embed="rId3"/>
          <a:stretch>
            <a:fillRect/>
          </a:stretch>
        </p:blipFill>
        <p:spPr>
          <a:xfrm>
            <a:off x="3131840" y="4144914"/>
            <a:ext cx="3240360" cy="1618777"/>
          </a:xfrm>
          <a:prstGeom prst="rect">
            <a:avLst/>
          </a:prstGeom>
          <a:ln>
            <a:solidFill>
              <a:srgbClr val="000000"/>
            </a:solidFill>
          </a:ln>
        </p:spPr>
      </p:pic>
      <p:sp>
        <p:nvSpPr>
          <p:cNvPr id="13" name="CasellaDiTesto 12">
            <a:extLst>
              <a:ext uri="{FF2B5EF4-FFF2-40B4-BE49-F238E27FC236}">
                <a16:creationId xmlns:a16="http://schemas.microsoft.com/office/drawing/2014/main" id="{650FA1E7-BB43-F74E-AA06-A29AAD2347A8}"/>
              </a:ext>
            </a:extLst>
          </p:cNvPr>
          <p:cNvSpPr txBox="1"/>
          <p:nvPr/>
        </p:nvSpPr>
        <p:spPr>
          <a:xfrm>
            <a:off x="3586438" y="5763691"/>
            <a:ext cx="3418923" cy="261610"/>
          </a:xfrm>
          <a:prstGeom prst="rect">
            <a:avLst/>
          </a:prstGeom>
          <a:noFill/>
        </p:spPr>
        <p:txBody>
          <a:bodyPr wrap="square" rtlCol="0">
            <a:spAutoFit/>
          </a:bodyPr>
          <a:lstStyle/>
          <a:p>
            <a:r>
              <a:rPr lang="en-US" sz="1100" b="1" dirty="0">
                <a:solidFill>
                  <a:srgbClr val="000000"/>
                </a:solidFill>
                <a:latin typeface="+mn-lt"/>
                <a:cs typeface="Calibri" panose="020F0502020204030204" pitchFamily="34" charset="0"/>
              </a:rPr>
              <a:t>Fig1: </a:t>
            </a:r>
            <a:r>
              <a:rPr lang="en-US" sz="1100" dirty="0">
                <a:solidFill>
                  <a:srgbClr val="000000"/>
                </a:solidFill>
                <a:latin typeface="+mn-lt"/>
                <a:cs typeface="Calibri" panose="020F0502020204030204" pitchFamily="34" charset="0"/>
              </a:rPr>
              <a:t>Example of audio waveform</a:t>
            </a:r>
          </a:p>
        </p:txBody>
      </p:sp>
    </p:spTree>
    <p:extLst>
      <p:ext uri="{BB962C8B-B14F-4D97-AF65-F5344CB8AC3E}">
        <p14:creationId xmlns:p14="http://schemas.microsoft.com/office/powerpoint/2010/main" val="19537182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DA4D915-62BC-6E4B-9854-561DD1340A6A}"/>
              </a:ext>
            </a:extLst>
          </p:cNvPr>
          <p:cNvSpPr>
            <a:spLocks noGrp="1"/>
          </p:cNvSpPr>
          <p:nvPr>
            <p:ph type="title"/>
          </p:nvPr>
        </p:nvSpPr>
        <p:spPr/>
        <p:txBody>
          <a:bodyPr/>
          <a:lstStyle/>
          <a:p>
            <a:r>
              <a:rPr lang="en-US" altLang="en-US" dirty="0">
                <a:cs typeface="Helvetica" panose="020B0604020202020204" pitchFamily="34" charset="0"/>
              </a:rPr>
              <a:t>Properties of Continual Learning</a:t>
            </a:r>
            <a:endParaRPr lang="it-IT" dirty="0"/>
          </a:p>
        </p:txBody>
      </p:sp>
      <p:sp>
        <p:nvSpPr>
          <p:cNvPr id="5" name="Segnaposto data 4">
            <a:extLst>
              <a:ext uri="{FF2B5EF4-FFF2-40B4-BE49-F238E27FC236}">
                <a16:creationId xmlns:a16="http://schemas.microsoft.com/office/drawing/2014/main" id="{E12941A3-1865-734F-A3FC-57EEF648C11B}"/>
              </a:ext>
            </a:extLst>
          </p:cNvPr>
          <p:cNvSpPr>
            <a:spLocks noGrp="1"/>
          </p:cNvSpPr>
          <p:nvPr>
            <p:ph type="dt" sz="half" idx="10"/>
          </p:nvPr>
        </p:nvSpPr>
        <p:spPr/>
        <p:txBody>
          <a:bodyPr/>
          <a:lstStyle/>
          <a:p>
            <a:r>
              <a:rPr lang="it-IT" altLang="en-US" dirty="0">
                <a:solidFill>
                  <a:schemeClr val="bg1"/>
                </a:solidFill>
              </a:rPr>
              <a:t>20/01/2022</a:t>
            </a:r>
          </a:p>
        </p:txBody>
      </p:sp>
      <p:sp>
        <p:nvSpPr>
          <p:cNvPr id="6" name="Segnaposto piè di pagina 5">
            <a:extLst>
              <a:ext uri="{FF2B5EF4-FFF2-40B4-BE49-F238E27FC236}">
                <a16:creationId xmlns:a16="http://schemas.microsoft.com/office/drawing/2014/main" id="{8B6EAEB7-C00F-1F41-ADFD-F84B3849FF38}"/>
              </a:ext>
            </a:extLst>
          </p:cNvPr>
          <p:cNvSpPr>
            <a:spLocks noGrp="1"/>
          </p:cNvSpPr>
          <p:nvPr>
            <p:ph type="ftr" sz="quarter" idx="11"/>
          </p:nvPr>
        </p:nvSpPr>
        <p:spPr/>
        <p:txBody>
          <a:bodyPr/>
          <a:lstStyle/>
          <a:p>
            <a:r>
              <a:rPr lang="it-IT" altLang="it-IT" dirty="0"/>
              <a:t>Evaluating Continual Learning strategies</a:t>
            </a:r>
          </a:p>
          <a:p>
            <a:r>
              <a:rPr lang="it-IT" altLang="it-IT" dirty="0"/>
              <a:t>for audio classification</a:t>
            </a:r>
          </a:p>
        </p:txBody>
      </p:sp>
      <p:sp>
        <p:nvSpPr>
          <p:cNvPr id="7" name="Segnaposto numero diapositiva 6">
            <a:extLst>
              <a:ext uri="{FF2B5EF4-FFF2-40B4-BE49-F238E27FC236}">
                <a16:creationId xmlns:a16="http://schemas.microsoft.com/office/drawing/2014/main" id="{8A5E965E-1065-6941-B945-722C9EB8524D}"/>
              </a:ext>
            </a:extLst>
          </p:cNvPr>
          <p:cNvSpPr>
            <a:spLocks noGrp="1"/>
          </p:cNvSpPr>
          <p:nvPr>
            <p:ph type="sldNum" sz="quarter" idx="12"/>
          </p:nvPr>
        </p:nvSpPr>
        <p:spPr/>
        <p:txBody>
          <a:bodyPr/>
          <a:lstStyle/>
          <a:p>
            <a:r>
              <a:rPr lang="it-IT" altLang="it-IT" dirty="0"/>
              <a:t>Pagina </a:t>
            </a:r>
            <a:fld id="{347CDF99-D98A-D247-B763-4E6EA76299AB}" type="slidenum">
              <a:rPr lang="it-IT" altLang="it-IT" smtClean="0"/>
              <a:pPr/>
              <a:t>4</a:t>
            </a:fld>
            <a:endParaRPr lang="it-IT" altLang="it-IT" dirty="0"/>
          </a:p>
        </p:txBody>
      </p:sp>
      <p:sp>
        <p:nvSpPr>
          <p:cNvPr id="8" name="Rettangolo 7">
            <a:extLst>
              <a:ext uri="{FF2B5EF4-FFF2-40B4-BE49-F238E27FC236}">
                <a16:creationId xmlns:a16="http://schemas.microsoft.com/office/drawing/2014/main" id="{8D6A4717-64F2-8947-9738-D15D292BE51D}"/>
              </a:ext>
            </a:extLst>
          </p:cNvPr>
          <p:cNvSpPr/>
          <p:nvPr/>
        </p:nvSpPr>
        <p:spPr bwMode="auto">
          <a:xfrm>
            <a:off x="1259632" y="4576177"/>
            <a:ext cx="719683" cy="576064"/>
          </a:xfrm>
          <a:prstGeom prst="rect">
            <a:avLst/>
          </a:prstGeom>
          <a:solidFill>
            <a:schemeClr val="accent5">
              <a:lumMod val="75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it-IT" sz="900" b="0" i="0" u="none" strike="noStrike" cap="none" normalizeH="0" baseline="0" dirty="0">
              <a:ln>
                <a:noFill/>
              </a:ln>
              <a:solidFill>
                <a:srgbClr val="FFC000"/>
              </a:solidFill>
              <a:effectLst/>
              <a:latin typeface="Arial" panose="020B0604020202020204" pitchFamily="34" charset="0"/>
              <a:ea typeface="ＭＳ Ｐゴシック" panose="020B0600070205080204" pitchFamily="34" charset="-128"/>
            </a:endParaRPr>
          </a:p>
        </p:txBody>
      </p:sp>
      <p:sp>
        <p:nvSpPr>
          <p:cNvPr id="9" name="Rettangolo 8">
            <a:extLst>
              <a:ext uri="{FF2B5EF4-FFF2-40B4-BE49-F238E27FC236}">
                <a16:creationId xmlns:a16="http://schemas.microsoft.com/office/drawing/2014/main" id="{F8A5945E-2117-C946-BF2F-3E47F1492678}"/>
              </a:ext>
            </a:extLst>
          </p:cNvPr>
          <p:cNvSpPr/>
          <p:nvPr/>
        </p:nvSpPr>
        <p:spPr bwMode="auto">
          <a:xfrm>
            <a:off x="3239653" y="4571272"/>
            <a:ext cx="719683" cy="576064"/>
          </a:xfrm>
          <a:prstGeom prst="rect">
            <a:avLst/>
          </a:prstGeom>
          <a:solidFill>
            <a:schemeClr val="accent5">
              <a:lumMod val="75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it-IT" sz="900" b="0" i="0" u="none" strike="noStrike" cap="none" normalizeH="0" baseline="0" dirty="0">
              <a:ln>
                <a:noFill/>
              </a:ln>
              <a:solidFill>
                <a:srgbClr val="FFC000"/>
              </a:solidFill>
              <a:effectLst/>
              <a:latin typeface="Arial" panose="020B0604020202020204" pitchFamily="34" charset="0"/>
              <a:ea typeface="ＭＳ Ｐゴシック" panose="020B0600070205080204" pitchFamily="34" charset="-128"/>
            </a:endParaRPr>
          </a:p>
        </p:txBody>
      </p:sp>
      <p:sp>
        <p:nvSpPr>
          <p:cNvPr id="10" name="Rettangolo 9">
            <a:extLst>
              <a:ext uri="{FF2B5EF4-FFF2-40B4-BE49-F238E27FC236}">
                <a16:creationId xmlns:a16="http://schemas.microsoft.com/office/drawing/2014/main" id="{E5BE87F6-645B-7441-9A3D-3B778231AF3C}"/>
              </a:ext>
            </a:extLst>
          </p:cNvPr>
          <p:cNvSpPr/>
          <p:nvPr/>
        </p:nvSpPr>
        <p:spPr bwMode="auto">
          <a:xfrm>
            <a:off x="6876256" y="4581128"/>
            <a:ext cx="719683" cy="576064"/>
          </a:xfrm>
          <a:prstGeom prst="rect">
            <a:avLst/>
          </a:prstGeom>
          <a:solidFill>
            <a:schemeClr val="accent5">
              <a:lumMod val="75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it-IT" sz="900" b="0" i="0" u="none" strike="noStrike" cap="none" normalizeH="0" baseline="0" dirty="0">
              <a:ln>
                <a:noFill/>
              </a:ln>
              <a:solidFill>
                <a:srgbClr val="FFC000"/>
              </a:solidFill>
              <a:effectLst/>
              <a:latin typeface="Arial" panose="020B0604020202020204" pitchFamily="34" charset="0"/>
              <a:ea typeface="ＭＳ Ｐゴシック" panose="020B0600070205080204" pitchFamily="34" charset="-128"/>
            </a:endParaRPr>
          </a:p>
        </p:txBody>
      </p:sp>
      <p:sp>
        <p:nvSpPr>
          <p:cNvPr id="11" name="CasellaDiTesto 10">
            <a:extLst>
              <a:ext uri="{FF2B5EF4-FFF2-40B4-BE49-F238E27FC236}">
                <a16:creationId xmlns:a16="http://schemas.microsoft.com/office/drawing/2014/main" id="{4B1071F6-A44A-3C41-AD71-70FBF60FB462}"/>
              </a:ext>
            </a:extLst>
          </p:cNvPr>
          <p:cNvSpPr txBox="1"/>
          <p:nvPr/>
        </p:nvSpPr>
        <p:spPr>
          <a:xfrm>
            <a:off x="1432563" y="4690027"/>
            <a:ext cx="373820" cy="338554"/>
          </a:xfrm>
          <a:prstGeom prst="rect">
            <a:avLst/>
          </a:prstGeom>
          <a:noFill/>
        </p:spPr>
        <p:txBody>
          <a:bodyPr wrap="none" rtlCol="0">
            <a:spAutoFit/>
          </a:bodyPr>
          <a:lstStyle/>
          <a:p>
            <a:r>
              <a:rPr lang="it-IT" sz="1600" dirty="0">
                <a:solidFill>
                  <a:srgbClr val="000000"/>
                </a:solidFill>
              </a:rPr>
              <a:t>e</a:t>
            </a:r>
            <a:r>
              <a:rPr lang="it-IT" sz="1600" baseline="-25000" dirty="0">
                <a:solidFill>
                  <a:srgbClr val="000000"/>
                </a:solidFill>
              </a:rPr>
              <a:t>0</a:t>
            </a:r>
            <a:endParaRPr lang="it-IT" baseline="-25000" dirty="0">
              <a:solidFill>
                <a:srgbClr val="000000"/>
              </a:solidFill>
            </a:endParaRPr>
          </a:p>
        </p:txBody>
      </p:sp>
      <p:sp>
        <p:nvSpPr>
          <p:cNvPr id="14" name="CasellaDiTesto 13">
            <a:extLst>
              <a:ext uri="{FF2B5EF4-FFF2-40B4-BE49-F238E27FC236}">
                <a16:creationId xmlns:a16="http://schemas.microsoft.com/office/drawing/2014/main" id="{04034682-F597-E048-9401-E4F919112BDD}"/>
              </a:ext>
            </a:extLst>
          </p:cNvPr>
          <p:cNvSpPr txBox="1"/>
          <p:nvPr/>
        </p:nvSpPr>
        <p:spPr>
          <a:xfrm>
            <a:off x="3448192" y="4690027"/>
            <a:ext cx="373820" cy="338554"/>
          </a:xfrm>
          <a:prstGeom prst="rect">
            <a:avLst/>
          </a:prstGeom>
          <a:noFill/>
        </p:spPr>
        <p:txBody>
          <a:bodyPr wrap="none" rtlCol="0">
            <a:spAutoFit/>
          </a:bodyPr>
          <a:lstStyle/>
          <a:p>
            <a:r>
              <a:rPr lang="it-IT" sz="1600" dirty="0">
                <a:solidFill>
                  <a:srgbClr val="000000"/>
                </a:solidFill>
              </a:rPr>
              <a:t>e</a:t>
            </a:r>
            <a:r>
              <a:rPr lang="it-IT" sz="1600" baseline="-25000" dirty="0">
                <a:solidFill>
                  <a:srgbClr val="000000"/>
                </a:solidFill>
              </a:rPr>
              <a:t>1</a:t>
            </a:r>
            <a:endParaRPr lang="it-IT" baseline="-25000" dirty="0">
              <a:solidFill>
                <a:srgbClr val="000000"/>
              </a:solidFill>
            </a:endParaRPr>
          </a:p>
        </p:txBody>
      </p:sp>
      <p:sp>
        <p:nvSpPr>
          <p:cNvPr id="15" name="CasellaDiTesto 14">
            <a:extLst>
              <a:ext uri="{FF2B5EF4-FFF2-40B4-BE49-F238E27FC236}">
                <a16:creationId xmlns:a16="http://schemas.microsoft.com/office/drawing/2014/main" id="{D3DE4D09-6F9B-9248-9B9A-CB23D30AC6FF}"/>
              </a:ext>
            </a:extLst>
          </p:cNvPr>
          <p:cNvSpPr txBox="1"/>
          <p:nvPr/>
        </p:nvSpPr>
        <p:spPr>
          <a:xfrm>
            <a:off x="7049187" y="4699883"/>
            <a:ext cx="373820" cy="338554"/>
          </a:xfrm>
          <a:prstGeom prst="rect">
            <a:avLst/>
          </a:prstGeom>
          <a:noFill/>
        </p:spPr>
        <p:txBody>
          <a:bodyPr wrap="none" rtlCol="0">
            <a:spAutoFit/>
          </a:bodyPr>
          <a:lstStyle/>
          <a:p>
            <a:r>
              <a:rPr lang="it-IT" sz="1600" dirty="0">
                <a:solidFill>
                  <a:srgbClr val="000000"/>
                </a:solidFill>
              </a:rPr>
              <a:t>e</a:t>
            </a:r>
            <a:r>
              <a:rPr lang="it-IT" sz="1600" baseline="-25000" dirty="0">
                <a:solidFill>
                  <a:srgbClr val="000000"/>
                </a:solidFill>
              </a:rPr>
              <a:t>2</a:t>
            </a:r>
            <a:endParaRPr lang="it-IT" baseline="-25000" dirty="0">
              <a:solidFill>
                <a:srgbClr val="000000"/>
              </a:solidFill>
            </a:endParaRPr>
          </a:p>
        </p:txBody>
      </p:sp>
      <p:sp>
        <p:nvSpPr>
          <p:cNvPr id="16" name="Freccia giù 15">
            <a:extLst>
              <a:ext uri="{FF2B5EF4-FFF2-40B4-BE49-F238E27FC236}">
                <a16:creationId xmlns:a16="http://schemas.microsoft.com/office/drawing/2014/main" id="{9A648FE3-3A7B-3C4A-A265-4052810F2C82}"/>
              </a:ext>
            </a:extLst>
          </p:cNvPr>
          <p:cNvSpPr/>
          <p:nvPr/>
        </p:nvSpPr>
        <p:spPr bwMode="auto">
          <a:xfrm rot="16200000">
            <a:off x="2366190" y="4662795"/>
            <a:ext cx="402736" cy="457200"/>
          </a:xfrm>
          <a:prstGeom prst="downArrow">
            <a:avLst/>
          </a:prstGeom>
          <a:solidFill>
            <a:schemeClr val="accent5">
              <a:lumMod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it-IT" sz="900" b="0" i="0" u="none" strike="noStrike" cap="none" normalizeH="0" baseline="0" dirty="0">
              <a:ln>
                <a:noFill/>
              </a:ln>
              <a:solidFill>
                <a:schemeClr val="bg1"/>
              </a:solidFill>
              <a:effectLst/>
              <a:latin typeface="Arial" panose="020B0604020202020204" pitchFamily="34" charset="0"/>
              <a:ea typeface="ＭＳ Ｐゴシック" panose="020B0600070205080204" pitchFamily="34" charset="-128"/>
            </a:endParaRPr>
          </a:p>
        </p:txBody>
      </p:sp>
      <p:sp>
        <p:nvSpPr>
          <p:cNvPr id="17" name="Freccia giù 16">
            <a:extLst>
              <a:ext uri="{FF2B5EF4-FFF2-40B4-BE49-F238E27FC236}">
                <a16:creationId xmlns:a16="http://schemas.microsoft.com/office/drawing/2014/main" id="{BC59BE33-B4C2-6B48-A56F-87705412BCE2}"/>
              </a:ext>
            </a:extLst>
          </p:cNvPr>
          <p:cNvSpPr/>
          <p:nvPr/>
        </p:nvSpPr>
        <p:spPr bwMode="auto">
          <a:xfrm rot="16200000">
            <a:off x="4430063" y="4672651"/>
            <a:ext cx="402736" cy="457200"/>
          </a:xfrm>
          <a:prstGeom prst="downArrow">
            <a:avLst/>
          </a:prstGeom>
          <a:solidFill>
            <a:schemeClr val="accent5">
              <a:lumMod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it-IT" sz="900" b="0" i="0" u="none" strike="noStrike" cap="none" normalizeH="0" baseline="0" dirty="0">
              <a:ln>
                <a:noFill/>
              </a:ln>
              <a:solidFill>
                <a:schemeClr val="bg1"/>
              </a:solidFill>
              <a:effectLst/>
              <a:latin typeface="Arial" panose="020B0604020202020204" pitchFamily="34" charset="0"/>
              <a:ea typeface="ＭＳ Ｐゴシック" panose="020B0600070205080204" pitchFamily="34" charset="-128"/>
            </a:endParaRPr>
          </a:p>
        </p:txBody>
      </p:sp>
      <p:sp>
        <p:nvSpPr>
          <p:cNvPr id="18" name="CasellaDiTesto 17">
            <a:extLst>
              <a:ext uri="{FF2B5EF4-FFF2-40B4-BE49-F238E27FC236}">
                <a16:creationId xmlns:a16="http://schemas.microsoft.com/office/drawing/2014/main" id="{BF12C252-2A64-9F46-AE9D-BB89B316AF1D}"/>
              </a:ext>
            </a:extLst>
          </p:cNvPr>
          <p:cNvSpPr txBox="1"/>
          <p:nvPr/>
        </p:nvSpPr>
        <p:spPr>
          <a:xfrm>
            <a:off x="4940375" y="4305887"/>
            <a:ext cx="970137" cy="769441"/>
          </a:xfrm>
          <a:prstGeom prst="rect">
            <a:avLst/>
          </a:prstGeom>
          <a:noFill/>
        </p:spPr>
        <p:txBody>
          <a:bodyPr wrap="none" rtlCol="0">
            <a:spAutoFit/>
          </a:bodyPr>
          <a:lstStyle/>
          <a:p>
            <a:r>
              <a:rPr lang="it-IT" sz="4400" dirty="0">
                <a:solidFill>
                  <a:schemeClr val="accent5">
                    <a:lumMod val="50000"/>
                  </a:schemeClr>
                </a:solidFill>
              </a:rPr>
              <a:t>. . .</a:t>
            </a:r>
          </a:p>
        </p:txBody>
      </p:sp>
      <p:sp>
        <p:nvSpPr>
          <p:cNvPr id="19" name="Freccia giù 18">
            <a:extLst>
              <a:ext uri="{FF2B5EF4-FFF2-40B4-BE49-F238E27FC236}">
                <a16:creationId xmlns:a16="http://schemas.microsoft.com/office/drawing/2014/main" id="{3CF0BF42-5DAC-BA41-9FAC-1F6039A4B348}"/>
              </a:ext>
            </a:extLst>
          </p:cNvPr>
          <p:cNvSpPr/>
          <p:nvPr/>
        </p:nvSpPr>
        <p:spPr bwMode="auto">
          <a:xfrm rot="16200000">
            <a:off x="6018088" y="4661532"/>
            <a:ext cx="402736" cy="457200"/>
          </a:xfrm>
          <a:prstGeom prst="downArrow">
            <a:avLst/>
          </a:prstGeom>
          <a:solidFill>
            <a:schemeClr val="accent5">
              <a:lumMod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it-IT" sz="900" b="0" i="0" u="none" strike="noStrike" cap="none" normalizeH="0" baseline="0" dirty="0">
              <a:ln>
                <a:noFill/>
              </a:ln>
              <a:solidFill>
                <a:schemeClr val="bg1"/>
              </a:solidFill>
              <a:effectLst/>
              <a:latin typeface="Arial" panose="020B0604020202020204" pitchFamily="34" charset="0"/>
              <a:ea typeface="ＭＳ Ｐゴシック" panose="020B0600070205080204" pitchFamily="34" charset="-128"/>
            </a:endParaRPr>
          </a:p>
        </p:txBody>
      </p:sp>
      <p:sp>
        <p:nvSpPr>
          <p:cNvPr id="24" name="Parentesi graffa aperta 23">
            <a:extLst>
              <a:ext uri="{FF2B5EF4-FFF2-40B4-BE49-F238E27FC236}">
                <a16:creationId xmlns:a16="http://schemas.microsoft.com/office/drawing/2014/main" id="{B6C368C8-E316-8645-A0B0-9125F3C25088}"/>
              </a:ext>
            </a:extLst>
          </p:cNvPr>
          <p:cNvSpPr/>
          <p:nvPr/>
        </p:nvSpPr>
        <p:spPr bwMode="auto">
          <a:xfrm rot="16200000">
            <a:off x="4409882" y="1826722"/>
            <a:ext cx="324235" cy="7056785"/>
          </a:xfrm>
          <a:prstGeom prst="leftBrace">
            <a:avLst/>
          </a:prstGeom>
          <a:noFill/>
          <a:ln w="15875" cap="flat" cmpd="sng" algn="ctr">
            <a:solidFill>
              <a:schemeClr val="accent5">
                <a:lumMod val="50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it-IT" sz="900" b="0" i="0" u="none" strike="noStrike" cap="none" normalizeH="0" baseline="0" dirty="0">
              <a:ln>
                <a:noFill/>
              </a:ln>
              <a:solidFill>
                <a:schemeClr val="bg1"/>
              </a:solidFill>
              <a:effectLst/>
              <a:latin typeface="Arial" panose="020B0604020202020204" pitchFamily="34" charset="0"/>
              <a:ea typeface="ＭＳ Ｐゴシック" panose="020B0600070205080204" pitchFamily="34" charset="-128"/>
            </a:endParaRPr>
          </a:p>
        </p:txBody>
      </p:sp>
      <p:sp>
        <p:nvSpPr>
          <p:cNvPr id="25" name="CasellaDiTesto 24">
            <a:extLst>
              <a:ext uri="{FF2B5EF4-FFF2-40B4-BE49-F238E27FC236}">
                <a16:creationId xmlns:a16="http://schemas.microsoft.com/office/drawing/2014/main" id="{41639FDE-D482-4749-8516-DAB7DC2120BF}"/>
              </a:ext>
            </a:extLst>
          </p:cNvPr>
          <p:cNvSpPr txBox="1"/>
          <p:nvPr/>
        </p:nvSpPr>
        <p:spPr>
          <a:xfrm>
            <a:off x="3994710" y="5486633"/>
            <a:ext cx="1170513" cy="307777"/>
          </a:xfrm>
          <a:prstGeom prst="rect">
            <a:avLst/>
          </a:prstGeom>
          <a:noFill/>
        </p:spPr>
        <p:txBody>
          <a:bodyPr wrap="none" rtlCol="0">
            <a:spAutoFit/>
          </a:bodyPr>
          <a:lstStyle/>
          <a:p>
            <a:r>
              <a:rPr lang="it-IT" sz="1400" dirty="0">
                <a:solidFill>
                  <a:srgbClr val="000000"/>
                </a:solidFill>
              </a:rPr>
              <a:t>Experiences</a:t>
            </a:r>
            <a:endParaRPr lang="it-IT" sz="1600" dirty="0">
              <a:solidFill>
                <a:srgbClr val="000000"/>
              </a:solidFill>
            </a:endParaRPr>
          </a:p>
        </p:txBody>
      </p:sp>
      <p:cxnSp>
        <p:nvCxnSpPr>
          <p:cNvPr id="27" name="Connettore 2 26">
            <a:extLst>
              <a:ext uri="{FF2B5EF4-FFF2-40B4-BE49-F238E27FC236}">
                <a16:creationId xmlns:a16="http://schemas.microsoft.com/office/drawing/2014/main" id="{FD5FDAD5-35CF-6649-9B13-47D5D39DC0F9}"/>
              </a:ext>
            </a:extLst>
          </p:cNvPr>
          <p:cNvCxnSpPr/>
          <p:nvPr/>
        </p:nvCxnSpPr>
        <p:spPr bwMode="auto">
          <a:xfrm>
            <a:off x="1059542" y="5805264"/>
            <a:ext cx="7040851" cy="0"/>
          </a:xfrm>
          <a:prstGeom prst="straightConnector1">
            <a:avLst/>
          </a:prstGeom>
          <a:noFill/>
          <a:ln w="15875" cap="flat" cmpd="sng" algn="ctr">
            <a:solidFill>
              <a:schemeClr val="accent5">
                <a:lumMod val="50000"/>
              </a:schemeClr>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cxnSp>
      <p:sp>
        <p:nvSpPr>
          <p:cNvPr id="33" name="CasellaDiTesto 32">
            <a:extLst>
              <a:ext uri="{FF2B5EF4-FFF2-40B4-BE49-F238E27FC236}">
                <a16:creationId xmlns:a16="http://schemas.microsoft.com/office/drawing/2014/main" id="{CB437359-09C9-0A40-85AF-D6F50D54C02A}"/>
              </a:ext>
            </a:extLst>
          </p:cNvPr>
          <p:cNvSpPr txBox="1"/>
          <p:nvPr/>
        </p:nvSpPr>
        <p:spPr>
          <a:xfrm>
            <a:off x="7505700" y="5816297"/>
            <a:ext cx="524759" cy="276999"/>
          </a:xfrm>
          <a:prstGeom prst="rect">
            <a:avLst/>
          </a:prstGeom>
          <a:noFill/>
        </p:spPr>
        <p:txBody>
          <a:bodyPr wrap="none" rtlCol="0">
            <a:spAutoFit/>
          </a:bodyPr>
          <a:lstStyle/>
          <a:p>
            <a:r>
              <a:rPr lang="it-IT" sz="1200" i="1" dirty="0">
                <a:solidFill>
                  <a:srgbClr val="000000"/>
                </a:solidFill>
              </a:rPr>
              <a:t>Time</a:t>
            </a:r>
          </a:p>
        </p:txBody>
      </p:sp>
      <p:sp>
        <p:nvSpPr>
          <p:cNvPr id="35" name="CasellaDiTesto 34">
            <a:extLst>
              <a:ext uri="{FF2B5EF4-FFF2-40B4-BE49-F238E27FC236}">
                <a16:creationId xmlns:a16="http://schemas.microsoft.com/office/drawing/2014/main" id="{3988D178-DC74-0346-AF4F-BDE8A4ABF64B}"/>
              </a:ext>
            </a:extLst>
          </p:cNvPr>
          <p:cNvSpPr txBox="1"/>
          <p:nvPr/>
        </p:nvSpPr>
        <p:spPr>
          <a:xfrm>
            <a:off x="210233" y="1127647"/>
            <a:ext cx="4649798" cy="723275"/>
          </a:xfrm>
          <a:prstGeom prst="rect">
            <a:avLst/>
          </a:prstGeom>
          <a:noFill/>
        </p:spPr>
        <p:txBody>
          <a:bodyPr wrap="square" rtlCol="0">
            <a:spAutoFit/>
          </a:bodyPr>
          <a:lstStyle/>
          <a:p>
            <a:pPr marL="171450" indent="-171450">
              <a:buClr>
                <a:schemeClr val="accent1">
                  <a:lumMod val="25000"/>
                </a:schemeClr>
              </a:buClr>
              <a:buFont typeface="Wingdings" panose="05000000000000000000" pitchFamily="2" charset="2"/>
              <a:buChar char="q"/>
            </a:pPr>
            <a:r>
              <a:rPr lang="en-US" sz="1400" dirty="0">
                <a:solidFill>
                  <a:srgbClr val="000000"/>
                </a:solidFill>
                <a:latin typeface="+mj-lt"/>
                <a:ea typeface="Cambria" panose="02040503050406030204" pitchFamily="18" charset="0"/>
                <a:cs typeface="Helvetica" panose="020B0604020202020204" pitchFamily="34" charset="0"/>
              </a:rPr>
              <a:t> </a:t>
            </a:r>
            <a:r>
              <a:rPr lang="en-US" sz="1400" b="1" dirty="0">
                <a:solidFill>
                  <a:srgbClr val="000000"/>
                </a:solidFill>
                <a:latin typeface="+mj-lt"/>
                <a:ea typeface="Cambria" panose="02040503050406030204" pitchFamily="18" charset="0"/>
                <a:cs typeface="Helvetica" panose="020B0604020202020204" pitchFamily="34" charset="0"/>
              </a:rPr>
              <a:t>A continual learning algorithm </a:t>
            </a:r>
            <a:r>
              <a:rPr lang="en-US" sz="1400" dirty="0">
                <a:solidFill>
                  <a:srgbClr val="000000"/>
                </a:solidFill>
                <a:latin typeface="+mj-lt"/>
                <a:ea typeface="Cambria" panose="02040503050406030204" pitchFamily="18" charset="0"/>
                <a:cs typeface="Helvetica" panose="020B0604020202020204" pitchFamily="34" charset="0"/>
              </a:rPr>
              <a:t>A</a:t>
            </a:r>
            <a:r>
              <a:rPr lang="en-US" sz="1400" baseline="30000" dirty="0">
                <a:solidFill>
                  <a:srgbClr val="000000"/>
                </a:solidFill>
                <a:latin typeface="+mj-lt"/>
                <a:ea typeface="Cambria" panose="02040503050406030204" pitchFamily="18" charset="0"/>
                <a:cs typeface="Helvetica" panose="020B0604020202020204" pitchFamily="34" charset="0"/>
              </a:rPr>
              <a:t>CL</a:t>
            </a:r>
            <a:r>
              <a:rPr lang="en-US" sz="1400" dirty="0">
                <a:solidFill>
                  <a:srgbClr val="000000"/>
                </a:solidFill>
                <a:latin typeface="+mj-lt"/>
                <a:ea typeface="Cambria" panose="02040503050406030204" pitchFamily="18" charset="0"/>
                <a:cs typeface="Helvetica" panose="020B0604020202020204" pitchFamily="34" charset="0"/>
              </a:rPr>
              <a:t> is an algorithm with the following signature: </a:t>
            </a:r>
          </a:p>
          <a:p>
            <a:pPr marL="171450" indent="-171450">
              <a:buClr>
                <a:schemeClr val="accent1">
                  <a:lumMod val="25000"/>
                </a:schemeClr>
              </a:buClr>
              <a:buFont typeface="Wingdings" panose="05000000000000000000" pitchFamily="2" charset="2"/>
              <a:buChar char="q"/>
            </a:pPr>
            <a:endParaRPr lang="en-US" sz="1300" i="1" dirty="0">
              <a:solidFill>
                <a:srgbClr val="000000"/>
              </a:solidFill>
              <a:latin typeface="+mj-lt"/>
              <a:cs typeface="Helvetica" panose="020B0604020202020204" pitchFamily="34" charset="0"/>
            </a:endParaRPr>
          </a:p>
        </p:txBody>
      </p:sp>
      <p:pic>
        <p:nvPicPr>
          <p:cNvPr id="37" name="Immagine 36">
            <a:extLst>
              <a:ext uri="{FF2B5EF4-FFF2-40B4-BE49-F238E27FC236}">
                <a16:creationId xmlns:a16="http://schemas.microsoft.com/office/drawing/2014/main" id="{46F8DB6A-7AB3-734B-A22C-766D065B3D43}"/>
              </a:ext>
            </a:extLst>
          </p:cNvPr>
          <p:cNvPicPr>
            <a:picLocks noChangeAspect="1"/>
          </p:cNvPicPr>
          <p:nvPr/>
        </p:nvPicPr>
        <p:blipFill>
          <a:blip r:embed="rId2"/>
          <a:stretch>
            <a:fillRect/>
          </a:stretch>
        </p:blipFill>
        <p:spPr>
          <a:xfrm>
            <a:off x="645809" y="1674702"/>
            <a:ext cx="4196493" cy="331815"/>
          </a:xfrm>
          <a:prstGeom prst="rect">
            <a:avLst/>
          </a:prstGeom>
        </p:spPr>
      </p:pic>
      <p:sp>
        <p:nvSpPr>
          <p:cNvPr id="38" name="CasellaDiTesto 37">
            <a:extLst>
              <a:ext uri="{FF2B5EF4-FFF2-40B4-BE49-F238E27FC236}">
                <a16:creationId xmlns:a16="http://schemas.microsoft.com/office/drawing/2014/main" id="{66788997-C9AA-5343-B87F-1B33A24B44E0}"/>
              </a:ext>
            </a:extLst>
          </p:cNvPr>
          <p:cNvSpPr txBox="1"/>
          <p:nvPr/>
        </p:nvSpPr>
        <p:spPr>
          <a:xfrm>
            <a:off x="-108521" y="1974853"/>
            <a:ext cx="5087737" cy="1492716"/>
          </a:xfrm>
          <a:prstGeom prst="rect">
            <a:avLst/>
          </a:prstGeom>
          <a:noFill/>
        </p:spPr>
        <p:txBody>
          <a:bodyPr wrap="square" rtlCol="0">
            <a:spAutoFit/>
          </a:bodyPr>
          <a:lstStyle/>
          <a:p>
            <a:pPr marL="628650" lvl="1" indent="-171450">
              <a:buClr>
                <a:schemeClr val="accent1">
                  <a:lumMod val="25000"/>
                </a:schemeClr>
              </a:buClr>
              <a:buFont typeface="Arial" panose="020B0604020202020204" pitchFamily="34" charset="0"/>
              <a:buChar char="•"/>
            </a:pPr>
            <a:r>
              <a:rPr lang="en-US" sz="1300" i="1" dirty="0">
                <a:solidFill>
                  <a:srgbClr val="000000"/>
                </a:solidFill>
              </a:rPr>
              <a:t>h</a:t>
            </a:r>
            <a:r>
              <a:rPr lang="en-US" sz="1300" i="1" baseline="-25000" dirty="0">
                <a:solidFill>
                  <a:srgbClr val="000000"/>
                </a:solidFill>
              </a:rPr>
              <a:t>i</a:t>
            </a:r>
            <a:r>
              <a:rPr lang="en-US" sz="1300" i="1" dirty="0">
                <a:solidFill>
                  <a:srgbClr val="000000"/>
                </a:solidFill>
              </a:rPr>
              <a:t> is the current hypothesis at timestamp i;</a:t>
            </a:r>
          </a:p>
          <a:p>
            <a:pPr marL="628650" lvl="1" indent="-171450">
              <a:buClr>
                <a:schemeClr val="accent1">
                  <a:lumMod val="25000"/>
                </a:schemeClr>
              </a:buClr>
              <a:buFont typeface="Arial" panose="020B0604020202020204" pitchFamily="34" charset="0"/>
              <a:buChar char="•"/>
            </a:pPr>
            <a:r>
              <a:rPr lang="en-US" sz="1300" i="1" dirty="0">
                <a:solidFill>
                  <a:srgbClr val="000000"/>
                </a:solidFill>
              </a:rPr>
              <a:t>M</a:t>
            </a:r>
            <a:r>
              <a:rPr lang="en-US" sz="1300" i="1" baseline="-25000" dirty="0">
                <a:solidFill>
                  <a:srgbClr val="000000"/>
                </a:solidFill>
              </a:rPr>
              <a:t>i</a:t>
            </a:r>
            <a:r>
              <a:rPr lang="en-US" sz="1300" i="1" dirty="0">
                <a:solidFill>
                  <a:srgbClr val="000000"/>
                </a:solidFill>
              </a:rPr>
              <a:t> is an external memory where we can save previous training examples;</a:t>
            </a:r>
          </a:p>
          <a:p>
            <a:pPr marL="628650" lvl="1" indent="-171450">
              <a:buClr>
                <a:schemeClr val="accent1">
                  <a:lumMod val="25000"/>
                </a:schemeClr>
              </a:buClr>
              <a:buFont typeface="Arial" panose="020B0604020202020204" pitchFamily="34" charset="0"/>
              <a:buChar char="•"/>
            </a:pPr>
            <a:r>
              <a:rPr lang="en-US" sz="1300" i="1" dirty="0">
                <a:solidFill>
                  <a:srgbClr val="000000"/>
                </a:solidFill>
              </a:rPr>
              <a:t>t</a:t>
            </a:r>
            <a:r>
              <a:rPr lang="en-US" sz="1300" i="1" baseline="-25000" dirty="0">
                <a:solidFill>
                  <a:srgbClr val="000000"/>
                </a:solidFill>
              </a:rPr>
              <a:t>i</a:t>
            </a:r>
            <a:r>
              <a:rPr lang="en-US" sz="1300" i="1" dirty="0">
                <a:solidFill>
                  <a:srgbClr val="000000"/>
                </a:solidFill>
              </a:rPr>
              <a:t> is a task label;</a:t>
            </a:r>
          </a:p>
          <a:p>
            <a:pPr marL="628650" lvl="1" indent="-171450">
              <a:buClr>
                <a:schemeClr val="accent1">
                  <a:lumMod val="25000"/>
                </a:schemeClr>
              </a:buClr>
              <a:buFont typeface="Arial" panose="020B0604020202020204" pitchFamily="34" charset="0"/>
              <a:buChar char="•"/>
            </a:pPr>
            <a:r>
              <a:rPr lang="en-US" sz="1300" i="1" dirty="0">
                <a:solidFill>
                  <a:srgbClr val="000000"/>
                </a:solidFill>
              </a:rPr>
              <a:t>B</a:t>
            </a:r>
            <a:r>
              <a:rPr lang="en-US" sz="1300" i="1" baseline="-25000" dirty="0">
                <a:solidFill>
                  <a:srgbClr val="000000"/>
                </a:solidFill>
              </a:rPr>
              <a:t>i </a:t>
            </a:r>
            <a:r>
              <a:rPr lang="en-US" sz="1300" i="1" dirty="0">
                <a:solidFill>
                  <a:srgbClr val="000000"/>
                </a:solidFill>
              </a:rPr>
              <a:t>is the training batch of examples. </a:t>
            </a:r>
          </a:p>
          <a:p>
            <a:pPr marL="628650" lvl="1" indent="-171450">
              <a:buClr>
                <a:schemeClr val="accent1">
                  <a:lumMod val="25000"/>
                </a:schemeClr>
              </a:buClr>
              <a:buFont typeface="Arial" panose="020B0604020202020204" pitchFamily="34" charset="0"/>
              <a:buChar char="•"/>
            </a:pPr>
            <a:endParaRPr lang="en-US" sz="1300" dirty="0">
              <a:solidFill>
                <a:srgbClr val="000000"/>
              </a:solidFill>
            </a:endParaRPr>
          </a:p>
          <a:p>
            <a:pPr marL="628650" lvl="1" indent="-171450">
              <a:buClr>
                <a:schemeClr val="accent1">
                  <a:lumMod val="25000"/>
                </a:schemeClr>
              </a:buClr>
              <a:buFont typeface="Arial" panose="020B0604020202020204" pitchFamily="34" charset="0"/>
              <a:buChar char="•"/>
            </a:pPr>
            <a:endParaRPr lang="en-US" sz="1300" dirty="0">
              <a:solidFill>
                <a:srgbClr val="000000"/>
              </a:solidFill>
            </a:endParaRPr>
          </a:p>
        </p:txBody>
      </p:sp>
      <p:sp>
        <p:nvSpPr>
          <p:cNvPr id="42" name="CasellaDiTesto 41">
            <a:extLst>
              <a:ext uri="{FF2B5EF4-FFF2-40B4-BE49-F238E27FC236}">
                <a16:creationId xmlns:a16="http://schemas.microsoft.com/office/drawing/2014/main" id="{D55D4C8F-4E89-684E-9F72-A9B701A590F0}"/>
              </a:ext>
            </a:extLst>
          </p:cNvPr>
          <p:cNvSpPr txBox="1"/>
          <p:nvPr/>
        </p:nvSpPr>
        <p:spPr>
          <a:xfrm>
            <a:off x="5195026" y="1105629"/>
            <a:ext cx="3538164" cy="507831"/>
          </a:xfrm>
          <a:prstGeom prst="rect">
            <a:avLst/>
          </a:prstGeom>
          <a:noFill/>
        </p:spPr>
        <p:txBody>
          <a:bodyPr wrap="square" rtlCol="0">
            <a:spAutoFit/>
          </a:bodyPr>
          <a:lstStyle/>
          <a:p>
            <a:pPr>
              <a:buClr>
                <a:schemeClr val="accent1">
                  <a:lumMod val="25000"/>
                </a:schemeClr>
              </a:buClr>
            </a:pPr>
            <a:endParaRPr lang="en-US" sz="1400" dirty="0">
              <a:solidFill>
                <a:srgbClr val="000000"/>
              </a:solidFill>
              <a:latin typeface="+mj-lt"/>
              <a:ea typeface="Cambria" panose="02040503050406030204" pitchFamily="18" charset="0"/>
              <a:cs typeface="Helvetica" panose="020B0604020202020204" pitchFamily="34" charset="0"/>
            </a:endParaRPr>
          </a:p>
          <a:p>
            <a:pPr marL="171450" indent="-171450">
              <a:buClr>
                <a:schemeClr val="accent1">
                  <a:lumMod val="25000"/>
                </a:schemeClr>
              </a:buClr>
              <a:buFont typeface="Wingdings" panose="05000000000000000000" pitchFamily="2" charset="2"/>
              <a:buChar char="q"/>
            </a:pPr>
            <a:endParaRPr lang="en-US" sz="1300" i="1" dirty="0">
              <a:solidFill>
                <a:srgbClr val="000000"/>
              </a:solidFill>
              <a:latin typeface="+mj-lt"/>
              <a:cs typeface="Helvetica" panose="020B0604020202020204" pitchFamily="34" charset="0"/>
            </a:endParaRPr>
          </a:p>
        </p:txBody>
      </p:sp>
      <p:sp>
        <p:nvSpPr>
          <p:cNvPr id="43" name="CasellaDiTesto 42">
            <a:extLst>
              <a:ext uri="{FF2B5EF4-FFF2-40B4-BE49-F238E27FC236}">
                <a16:creationId xmlns:a16="http://schemas.microsoft.com/office/drawing/2014/main" id="{FA2F1B54-79DA-BC40-89FD-7B7393EC9B9D}"/>
              </a:ext>
            </a:extLst>
          </p:cNvPr>
          <p:cNvSpPr txBox="1"/>
          <p:nvPr/>
        </p:nvSpPr>
        <p:spPr>
          <a:xfrm>
            <a:off x="210233" y="3097890"/>
            <a:ext cx="4649798" cy="723275"/>
          </a:xfrm>
          <a:prstGeom prst="rect">
            <a:avLst/>
          </a:prstGeom>
          <a:noFill/>
        </p:spPr>
        <p:txBody>
          <a:bodyPr wrap="square" rtlCol="0">
            <a:spAutoFit/>
          </a:bodyPr>
          <a:lstStyle/>
          <a:p>
            <a:pPr marL="171450" indent="-171450">
              <a:buClr>
                <a:schemeClr val="accent1">
                  <a:lumMod val="25000"/>
                </a:schemeClr>
              </a:buClr>
              <a:buFont typeface="Wingdings" panose="05000000000000000000" pitchFamily="2" charset="2"/>
              <a:buChar char="q"/>
            </a:pPr>
            <a:r>
              <a:rPr lang="en-US" sz="1400" dirty="0">
                <a:solidFill>
                  <a:srgbClr val="000000"/>
                </a:solidFill>
                <a:latin typeface="+mj-lt"/>
                <a:ea typeface="Cambria" panose="02040503050406030204" pitchFamily="18" charset="0"/>
                <a:cs typeface="Helvetica" panose="020B0604020202020204" pitchFamily="34" charset="0"/>
              </a:rPr>
              <a:t> The objective of a CL algorithm is to minimize the loss L</a:t>
            </a:r>
            <a:r>
              <a:rPr lang="en-US" sz="1400" baseline="-25000" dirty="0">
                <a:solidFill>
                  <a:srgbClr val="000000"/>
                </a:solidFill>
                <a:latin typeface="+mj-lt"/>
                <a:ea typeface="Cambria" panose="02040503050406030204" pitchFamily="18" charset="0"/>
                <a:cs typeface="Helvetica" panose="020B0604020202020204" pitchFamily="34" charset="0"/>
              </a:rPr>
              <a:t>S</a:t>
            </a:r>
            <a:r>
              <a:rPr lang="en-US" sz="1400" dirty="0">
                <a:solidFill>
                  <a:srgbClr val="000000"/>
                </a:solidFill>
                <a:latin typeface="+mj-lt"/>
                <a:ea typeface="Cambria" panose="02040503050406030204" pitchFamily="18" charset="0"/>
                <a:cs typeface="Helvetica" panose="020B0604020202020204" pitchFamily="34" charset="0"/>
              </a:rPr>
              <a:t> over the entire stream of data L</a:t>
            </a:r>
            <a:r>
              <a:rPr lang="en-US" sz="1400" baseline="-25000" dirty="0">
                <a:solidFill>
                  <a:srgbClr val="000000"/>
                </a:solidFill>
                <a:latin typeface="+mj-lt"/>
                <a:ea typeface="Cambria" panose="02040503050406030204" pitchFamily="18" charset="0"/>
                <a:cs typeface="Helvetica" panose="020B0604020202020204" pitchFamily="34" charset="0"/>
              </a:rPr>
              <a:t>S</a:t>
            </a:r>
            <a:r>
              <a:rPr lang="en-US" sz="1400" dirty="0">
                <a:solidFill>
                  <a:srgbClr val="000000"/>
                </a:solidFill>
                <a:latin typeface="+mj-lt"/>
                <a:ea typeface="Cambria" panose="02040503050406030204" pitchFamily="18" charset="0"/>
                <a:cs typeface="Helvetica" panose="020B0604020202020204" pitchFamily="34" charset="0"/>
              </a:rPr>
              <a:t> </a:t>
            </a:r>
          </a:p>
          <a:p>
            <a:pPr marL="171450" indent="-171450">
              <a:buClr>
                <a:schemeClr val="accent1">
                  <a:lumMod val="25000"/>
                </a:schemeClr>
              </a:buClr>
              <a:buFont typeface="Wingdings" panose="05000000000000000000" pitchFamily="2" charset="2"/>
              <a:buChar char="q"/>
            </a:pPr>
            <a:endParaRPr lang="en-US" sz="1300" i="1" dirty="0">
              <a:solidFill>
                <a:srgbClr val="000000"/>
              </a:solidFill>
              <a:latin typeface="+mj-lt"/>
              <a:cs typeface="Helvetica" panose="020B0604020202020204" pitchFamily="34" charset="0"/>
            </a:endParaRPr>
          </a:p>
        </p:txBody>
      </p:sp>
      <p:pic>
        <p:nvPicPr>
          <p:cNvPr id="44" name="Immagine 43" descr="Immagine che contiene testo, orologio&#10;&#10;Descrizione generata automaticamente">
            <a:extLst>
              <a:ext uri="{FF2B5EF4-FFF2-40B4-BE49-F238E27FC236}">
                <a16:creationId xmlns:a16="http://schemas.microsoft.com/office/drawing/2014/main" id="{49062DFD-6DF9-214A-8E03-8C33EC5F736E}"/>
              </a:ext>
            </a:extLst>
          </p:cNvPr>
          <p:cNvPicPr>
            <a:picLocks noChangeAspect="1"/>
          </p:cNvPicPr>
          <p:nvPr/>
        </p:nvPicPr>
        <p:blipFill>
          <a:blip r:embed="rId3"/>
          <a:stretch>
            <a:fillRect/>
          </a:stretch>
        </p:blipFill>
        <p:spPr>
          <a:xfrm>
            <a:off x="644805" y="3674435"/>
            <a:ext cx="3544001" cy="543241"/>
          </a:xfrm>
          <a:prstGeom prst="rect">
            <a:avLst/>
          </a:prstGeom>
        </p:spPr>
      </p:pic>
      <p:sp>
        <p:nvSpPr>
          <p:cNvPr id="46" name="Rettangolo 45">
            <a:extLst>
              <a:ext uri="{FF2B5EF4-FFF2-40B4-BE49-F238E27FC236}">
                <a16:creationId xmlns:a16="http://schemas.microsoft.com/office/drawing/2014/main" id="{55F1B5BC-DD7C-334F-ADFF-610862BF8155}"/>
              </a:ext>
            </a:extLst>
          </p:cNvPr>
          <p:cNvSpPr/>
          <p:nvPr/>
        </p:nvSpPr>
        <p:spPr bwMode="auto">
          <a:xfrm>
            <a:off x="5286103" y="1384218"/>
            <a:ext cx="3064973" cy="2332814"/>
          </a:xfrm>
          <a:prstGeom prst="rect">
            <a:avLst/>
          </a:prstGeom>
          <a:gradFill flip="none" rotWithShape="1">
            <a:gsLst>
              <a:gs pos="0">
                <a:schemeClr val="accent5">
                  <a:lumMod val="75000"/>
                </a:schemeClr>
              </a:gs>
              <a:gs pos="100000">
                <a:srgbClr val="92D050">
                  <a:tint val="44500"/>
                  <a:satMod val="160000"/>
                </a:srgbClr>
              </a:gs>
              <a:gs pos="100000">
                <a:srgbClr val="92D050">
                  <a:tint val="23500"/>
                  <a:satMod val="160000"/>
                </a:srgbClr>
              </a:gs>
            </a:gsLst>
            <a:lin ang="16200000" scaled="1"/>
            <a:tileRect/>
          </a:grad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dirty="0"/>
          </a:p>
        </p:txBody>
      </p:sp>
      <p:sp>
        <p:nvSpPr>
          <p:cNvPr id="47" name="CasellaDiTesto 46">
            <a:extLst>
              <a:ext uri="{FF2B5EF4-FFF2-40B4-BE49-F238E27FC236}">
                <a16:creationId xmlns:a16="http://schemas.microsoft.com/office/drawing/2014/main" id="{435819C6-0778-FD41-BCB3-BEEFC5CCD740}"/>
              </a:ext>
            </a:extLst>
          </p:cNvPr>
          <p:cNvSpPr txBox="1"/>
          <p:nvPr/>
        </p:nvSpPr>
        <p:spPr>
          <a:xfrm>
            <a:off x="5268374" y="1487441"/>
            <a:ext cx="3038538" cy="1446550"/>
          </a:xfrm>
          <a:prstGeom prst="rect">
            <a:avLst/>
          </a:prstGeom>
          <a:noFill/>
        </p:spPr>
        <p:txBody>
          <a:bodyPr wrap="square" rtlCol="0">
            <a:spAutoFit/>
          </a:bodyPr>
          <a:lstStyle/>
          <a:p>
            <a:pPr marL="171450" indent="-171450">
              <a:buClr>
                <a:schemeClr val="accent1">
                  <a:lumMod val="25000"/>
                </a:schemeClr>
              </a:buClr>
              <a:buFont typeface="Wingdings" panose="05000000000000000000" pitchFamily="2" charset="2"/>
              <a:buChar char="q"/>
            </a:pPr>
            <a:r>
              <a:rPr lang="en-US" sz="1400" dirty="0">
                <a:solidFill>
                  <a:srgbClr val="000000"/>
                </a:solidFill>
                <a:latin typeface="+mj-lt"/>
                <a:ea typeface="Cambria" panose="02040503050406030204" pitchFamily="18" charset="0"/>
                <a:cs typeface="Helvetica" panose="020B0604020202020204" pitchFamily="34" charset="0"/>
              </a:rPr>
              <a:t> </a:t>
            </a:r>
            <a:r>
              <a:rPr lang="en-US" sz="1200" b="1" i="1" dirty="0">
                <a:solidFill>
                  <a:srgbClr val="000000"/>
                </a:solidFill>
                <a:latin typeface="+mj-lt"/>
                <a:ea typeface="Cambria" panose="02040503050406030204" pitchFamily="18" charset="0"/>
                <a:cs typeface="Helvetica" panose="020B0604020202020204" pitchFamily="34" charset="0"/>
              </a:rPr>
              <a:t>Task</a:t>
            </a:r>
            <a:r>
              <a:rPr lang="en-US" sz="1200" i="1" dirty="0">
                <a:solidFill>
                  <a:srgbClr val="000000"/>
                </a:solidFill>
                <a:latin typeface="+mj-lt"/>
                <a:ea typeface="Cambria" panose="02040503050406030204" pitchFamily="18" charset="0"/>
                <a:cs typeface="Helvetica" panose="020B0604020202020204" pitchFamily="34" charset="0"/>
              </a:rPr>
              <a:t>: It is a learning experience characterized by a unique task label t and its target function. Different scenarios of continual learning framework depends on how the concept of task is treated: </a:t>
            </a:r>
            <a:endParaRPr lang="en-US" sz="1400" i="1" dirty="0">
              <a:solidFill>
                <a:srgbClr val="000000"/>
              </a:solidFill>
              <a:latin typeface="+mj-lt"/>
              <a:ea typeface="Cambria" panose="02040503050406030204" pitchFamily="18" charset="0"/>
              <a:cs typeface="Helvetica" panose="020B0604020202020204" pitchFamily="34" charset="0"/>
            </a:endParaRPr>
          </a:p>
          <a:p>
            <a:pPr marL="171450" indent="-171450">
              <a:buClr>
                <a:schemeClr val="accent1">
                  <a:lumMod val="25000"/>
                </a:schemeClr>
              </a:buClr>
              <a:buFont typeface="Wingdings" panose="05000000000000000000" pitchFamily="2" charset="2"/>
              <a:buChar char="q"/>
            </a:pPr>
            <a:endParaRPr lang="en-US" sz="1400" dirty="0">
              <a:solidFill>
                <a:srgbClr val="000000"/>
              </a:solidFill>
              <a:latin typeface="+mj-lt"/>
              <a:ea typeface="Cambria" panose="02040503050406030204" pitchFamily="18" charset="0"/>
              <a:cs typeface="Helvetica" panose="020B0604020202020204" pitchFamily="34" charset="0"/>
            </a:endParaRPr>
          </a:p>
        </p:txBody>
      </p:sp>
      <p:sp>
        <p:nvSpPr>
          <p:cNvPr id="50" name="CasellaDiTesto 49">
            <a:extLst>
              <a:ext uri="{FF2B5EF4-FFF2-40B4-BE49-F238E27FC236}">
                <a16:creationId xmlns:a16="http://schemas.microsoft.com/office/drawing/2014/main" id="{171EA4C6-F29D-4D48-81B7-56AE3A4BED71}"/>
              </a:ext>
            </a:extLst>
          </p:cNvPr>
          <p:cNvSpPr txBox="1"/>
          <p:nvPr/>
        </p:nvSpPr>
        <p:spPr>
          <a:xfrm>
            <a:off x="5208666" y="2701369"/>
            <a:ext cx="3082702" cy="1015663"/>
          </a:xfrm>
          <a:prstGeom prst="rect">
            <a:avLst/>
          </a:prstGeom>
          <a:noFill/>
        </p:spPr>
        <p:txBody>
          <a:bodyPr wrap="square" rtlCol="0">
            <a:spAutoFit/>
          </a:bodyPr>
          <a:lstStyle/>
          <a:p>
            <a:pPr marL="628650" lvl="1" indent="-171450">
              <a:buClr>
                <a:schemeClr val="accent1">
                  <a:lumMod val="25000"/>
                </a:schemeClr>
              </a:buClr>
              <a:buFont typeface="Arial" panose="020B0604020202020204" pitchFamily="34" charset="0"/>
              <a:buChar char="•"/>
            </a:pPr>
            <a:r>
              <a:rPr lang="en-US" sz="1200" i="1" dirty="0">
                <a:solidFill>
                  <a:srgbClr val="000000"/>
                </a:solidFill>
              </a:rPr>
              <a:t>Single incremental task </a:t>
            </a:r>
            <a:r>
              <a:rPr lang="en-US" sz="1200" i="1" dirty="0">
                <a:solidFill>
                  <a:srgbClr val="000000"/>
                </a:solidFill>
                <a:sym typeface="Wingdings" pitchFamily="2" charset="2"/>
              </a:rPr>
              <a:t>(SIT);</a:t>
            </a:r>
          </a:p>
          <a:p>
            <a:pPr marL="628650" lvl="1" indent="-171450">
              <a:buClr>
                <a:schemeClr val="accent1">
                  <a:lumMod val="25000"/>
                </a:schemeClr>
              </a:buClr>
              <a:buFont typeface="Arial" panose="020B0604020202020204" pitchFamily="34" charset="0"/>
              <a:buChar char="•"/>
            </a:pPr>
            <a:r>
              <a:rPr lang="en-US" sz="1200" i="1" dirty="0">
                <a:solidFill>
                  <a:srgbClr val="000000"/>
                </a:solidFill>
                <a:sym typeface="Wingdings" pitchFamily="2" charset="2"/>
              </a:rPr>
              <a:t>Multi task;</a:t>
            </a:r>
          </a:p>
          <a:p>
            <a:pPr marL="628650" lvl="1" indent="-171450">
              <a:buClr>
                <a:schemeClr val="accent1">
                  <a:lumMod val="25000"/>
                </a:schemeClr>
              </a:buClr>
              <a:buFont typeface="Arial" panose="020B0604020202020204" pitchFamily="34" charset="0"/>
              <a:buChar char="•"/>
            </a:pPr>
            <a:r>
              <a:rPr lang="en-US" sz="1200" i="1" dirty="0">
                <a:solidFill>
                  <a:srgbClr val="000000"/>
                </a:solidFill>
                <a:sym typeface="Wingdings" pitchFamily="2" charset="2"/>
              </a:rPr>
              <a:t>Multi incremental task.</a:t>
            </a:r>
            <a:endParaRPr lang="en-US" sz="1200" i="1" dirty="0">
              <a:solidFill>
                <a:srgbClr val="000000"/>
              </a:solidFill>
            </a:endParaRPr>
          </a:p>
          <a:p>
            <a:pPr marL="628650" lvl="1" indent="-171450">
              <a:buClr>
                <a:schemeClr val="accent1">
                  <a:lumMod val="25000"/>
                </a:schemeClr>
              </a:buClr>
              <a:buFont typeface="Arial" panose="020B0604020202020204" pitchFamily="34" charset="0"/>
              <a:buChar char="•"/>
            </a:pPr>
            <a:endParaRPr lang="en-US" sz="1200" dirty="0">
              <a:solidFill>
                <a:srgbClr val="000000"/>
              </a:solidFill>
            </a:endParaRPr>
          </a:p>
          <a:p>
            <a:pPr marL="628650" lvl="1" indent="-171450">
              <a:buClr>
                <a:schemeClr val="accent1">
                  <a:lumMod val="25000"/>
                </a:schemeClr>
              </a:buClr>
              <a:buFont typeface="Arial" panose="020B0604020202020204" pitchFamily="34" charset="0"/>
              <a:buChar char="•"/>
            </a:pPr>
            <a:endParaRPr lang="en-US" sz="1200" dirty="0">
              <a:solidFill>
                <a:srgbClr val="000000"/>
              </a:solidFill>
            </a:endParaRPr>
          </a:p>
        </p:txBody>
      </p:sp>
    </p:spTree>
    <p:extLst>
      <p:ext uri="{BB962C8B-B14F-4D97-AF65-F5344CB8AC3E}">
        <p14:creationId xmlns:p14="http://schemas.microsoft.com/office/powerpoint/2010/main" val="13527808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B64F3F4-61B8-014C-A98C-9D75E90D21C7}"/>
              </a:ext>
            </a:extLst>
          </p:cNvPr>
          <p:cNvSpPr>
            <a:spLocks noGrp="1"/>
          </p:cNvSpPr>
          <p:nvPr>
            <p:ph type="title"/>
          </p:nvPr>
        </p:nvSpPr>
        <p:spPr/>
        <p:txBody>
          <a:bodyPr/>
          <a:lstStyle/>
          <a:p>
            <a:r>
              <a:rPr lang="it-IT" dirty="0"/>
              <a:t>Exepriments set up</a:t>
            </a:r>
          </a:p>
        </p:txBody>
      </p:sp>
      <p:sp>
        <p:nvSpPr>
          <p:cNvPr id="5" name="Segnaposto data 4">
            <a:extLst>
              <a:ext uri="{FF2B5EF4-FFF2-40B4-BE49-F238E27FC236}">
                <a16:creationId xmlns:a16="http://schemas.microsoft.com/office/drawing/2014/main" id="{EBA28951-64C6-3D47-B822-89C65DFDEDB8}"/>
              </a:ext>
            </a:extLst>
          </p:cNvPr>
          <p:cNvSpPr>
            <a:spLocks noGrp="1"/>
          </p:cNvSpPr>
          <p:nvPr>
            <p:ph type="dt" sz="half" idx="10"/>
          </p:nvPr>
        </p:nvSpPr>
        <p:spPr/>
        <p:txBody>
          <a:bodyPr/>
          <a:lstStyle/>
          <a:p>
            <a:r>
              <a:rPr lang="it-IT" altLang="en-US" dirty="0">
                <a:solidFill>
                  <a:schemeClr val="bg1"/>
                </a:solidFill>
              </a:rPr>
              <a:t>20/01/2022</a:t>
            </a:r>
          </a:p>
          <a:p>
            <a:endParaRPr lang="it-IT" altLang="it-IT" dirty="0"/>
          </a:p>
        </p:txBody>
      </p:sp>
      <p:sp>
        <p:nvSpPr>
          <p:cNvPr id="6" name="Segnaposto piè di pagina 5">
            <a:extLst>
              <a:ext uri="{FF2B5EF4-FFF2-40B4-BE49-F238E27FC236}">
                <a16:creationId xmlns:a16="http://schemas.microsoft.com/office/drawing/2014/main" id="{BAB79824-6DE7-9E47-B2A6-43AAD6B931B5}"/>
              </a:ext>
            </a:extLst>
          </p:cNvPr>
          <p:cNvSpPr>
            <a:spLocks noGrp="1"/>
          </p:cNvSpPr>
          <p:nvPr>
            <p:ph type="ftr" sz="quarter" idx="11"/>
          </p:nvPr>
        </p:nvSpPr>
        <p:spPr/>
        <p:txBody>
          <a:bodyPr/>
          <a:lstStyle/>
          <a:p>
            <a:r>
              <a:rPr lang="it-IT" altLang="it-IT" dirty="0"/>
              <a:t>Evaluating Continual Learning strategies </a:t>
            </a:r>
          </a:p>
          <a:p>
            <a:r>
              <a:rPr lang="it-IT" altLang="it-IT" dirty="0"/>
              <a:t>for audio classification</a:t>
            </a:r>
          </a:p>
        </p:txBody>
      </p:sp>
      <p:sp>
        <p:nvSpPr>
          <p:cNvPr id="7" name="Segnaposto numero diapositiva 6">
            <a:extLst>
              <a:ext uri="{FF2B5EF4-FFF2-40B4-BE49-F238E27FC236}">
                <a16:creationId xmlns:a16="http://schemas.microsoft.com/office/drawing/2014/main" id="{92C47CB3-B670-F242-A528-A5C3E151EF69}"/>
              </a:ext>
            </a:extLst>
          </p:cNvPr>
          <p:cNvSpPr>
            <a:spLocks noGrp="1"/>
          </p:cNvSpPr>
          <p:nvPr>
            <p:ph type="sldNum" sz="quarter" idx="12"/>
          </p:nvPr>
        </p:nvSpPr>
        <p:spPr/>
        <p:txBody>
          <a:bodyPr/>
          <a:lstStyle/>
          <a:p>
            <a:r>
              <a:rPr lang="it-IT" altLang="it-IT" dirty="0"/>
              <a:t>Pagina </a:t>
            </a:r>
            <a:fld id="{347CDF99-D98A-D247-B763-4E6EA76299AB}" type="slidenum">
              <a:rPr lang="it-IT" altLang="it-IT" smtClean="0"/>
              <a:pPr/>
              <a:t>5</a:t>
            </a:fld>
            <a:endParaRPr lang="it-IT" altLang="it-IT" dirty="0"/>
          </a:p>
        </p:txBody>
      </p:sp>
      <p:sp>
        <p:nvSpPr>
          <p:cNvPr id="8" name="Shape">
            <a:extLst>
              <a:ext uri="{FF2B5EF4-FFF2-40B4-BE49-F238E27FC236}">
                <a16:creationId xmlns:a16="http://schemas.microsoft.com/office/drawing/2014/main" id="{EABADBC6-0419-D44D-9387-FA692A5DD8C1}"/>
              </a:ext>
            </a:extLst>
          </p:cNvPr>
          <p:cNvSpPr/>
          <p:nvPr/>
        </p:nvSpPr>
        <p:spPr>
          <a:xfrm>
            <a:off x="6162270" y="1305771"/>
            <a:ext cx="2211807" cy="1483219"/>
          </a:xfrm>
          <a:custGeom>
            <a:avLst/>
            <a:gdLst/>
            <a:ahLst/>
            <a:cxnLst>
              <a:cxn ang="0">
                <a:pos x="wd2" y="hd2"/>
              </a:cxn>
              <a:cxn ang="5400000">
                <a:pos x="wd2" y="hd2"/>
              </a:cxn>
              <a:cxn ang="10800000">
                <a:pos x="wd2" y="hd2"/>
              </a:cxn>
              <a:cxn ang="16200000">
                <a:pos x="wd2" y="hd2"/>
              </a:cxn>
            </a:cxnLst>
            <a:rect l="0" t="0" r="r" b="b"/>
            <a:pathLst>
              <a:path w="21481" h="20683" extrusionOk="0">
                <a:moveTo>
                  <a:pt x="21126" y="9391"/>
                </a:moveTo>
                <a:lnTo>
                  <a:pt x="16514" y="4190"/>
                </a:lnTo>
                <a:lnTo>
                  <a:pt x="13157" y="410"/>
                </a:lnTo>
                <a:cubicBezTo>
                  <a:pt x="12376" y="-457"/>
                  <a:pt x="11043" y="140"/>
                  <a:pt x="11043" y="1376"/>
                </a:cubicBezTo>
                <a:lnTo>
                  <a:pt x="11043" y="1817"/>
                </a:lnTo>
                <a:lnTo>
                  <a:pt x="1768" y="1817"/>
                </a:lnTo>
                <a:cubicBezTo>
                  <a:pt x="794" y="1817"/>
                  <a:pt x="0" y="2698"/>
                  <a:pt x="0" y="3778"/>
                </a:cubicBezTo>
                <a:lnTo>
                  <a:pt x="0" y="16908"/>
                </a:lnTo>
                <a:cubicBezTo>
                  <a:pt x="0" y="17988"/>
                  <a:pt x="794" y="18869"/>
                  <a:pt x="1768" y="18869"/>
                </a:cubicBezTo>
                <a:lnTo>
                  <a:pt x="11043" y="18869"/>
                </a:lnTo>
                <a:lnTo>
                  <a:pt x="11043" y="19310"/>
                </a:lnTo>
                <a:cubicBezTo>
                  <a:pt x="11043" y="20532"/>
                  <a:pt x="12389" y="21143"/>
                  <a:pt x="13157" y="20276"/>
                </a:cubicBezTo>
                <a:lnTo>
                  <a:pt x="16514" y="16496"/>
                </a:lnTo>
                <a:lnTo>
                  <a:pt x="21126" y="11295"/>
                </a:lnTo>
                <a:cubicBezTo>
                  <a:pt x="21600" y="10784"/>
                  <a:pt x="21600" y="9931"/>
                  <a:pt x="21126" y="9391"/>
                </a:cubicBezTo>
                <a:close/>
              </a:path>
            </a:pathLst>
          </a:custGeom>
          <a:solidFill>
            <a:schemeClr val="bg1">
              <a:lumMod val="95000"/>
            </a:schemeClr>
          </a:solidFill>
          <a:ln w="12700">
            <a:miter lim="400000"/>
          </a:ln>
        </p:spPr>
        <p:txBody>
          <a:bodyPr lIns="28575" tIns="270000" rIns="28575" bIns="28575" anchor="t"/>
          <a:lstStyle/>
          <a:p>
            <a:pPr>
              <a:defRPr sz="3000">
                <a:solidFill>
                  <a:srgbClr val="FFFFFF"/>
                </a:solidFill>
              </a:defRPr>
            </a:pPr>
            <a:r>
              <a:rPr lang="fr-CA" sz="1600" b="1" dirty="0">
                <a:solidFill>
                  <a:schemeClr val="tx1">
                    <a:lumMod val="75000"/>
                    <a:lumOff val="25000"/>
                  </a:schemeClr>
                </a:solidFill>
                <a:latin typeface="Calibri" panose="020F0502020204030204" pitchFamily="34" charset="0"/>
                <a:cs typeface="Calibri" panose="020F0502020204030204" pitchFamily="34" charset="0"/>
              </a:rPr>
              <a:t>        </a:t>
            </a:r>
            <a:r>
              <a:rPr lang="fr-CA" sz="1600" b="1" dirty="0">
                <a:solidFill>
                  <a:schemeClr val="tx2"/>
                </a:solidFill>
                <a:latin typeface="Calibri" panose="020F0502020204030204" pitchFamily="34" charset="0"/>
                <a:cs typeface="Calibri" panose="020F0502020204030204" pitchFamily="34" charset="0"/>
              </a:rPr>
              <a:t>CONCLUSIONS &amp;                  F    FUTURE WORKS</a:t>
            </a:r>
            <a:endParaRPr sz="1600" b="1" dirty="0">
              <a:solidFill>
                <a:schemeClr val="tx2"/>
              </a:solidFill>
              <a:latin typeface="Calibri" panose="020F0502020204030204" pitchFamily="34" charset="0"/>
              <a:cs typeface="Calibri" panose="020F0502020204030204" pitchFamily="34" charset="0"/>
            </a:endParaRPr>
          </a:p>
        </p:txBody>
      </p:sp>
      <p:sp>
        <p:nvSpPr>
          <p:cNvPr id="9" name="Freeform: Shape 38">
            <a:extLst>
              <a:ext uri="{FF2B5EF4-FFF2-40B4-BE49-F238E27FC236}">
                <a16:creationId xmlns:a16="http://schemas.microsoft.com/office/drawing/2014/main" id="{0936E3E1-05E9-6444-BAF9-A9FFC82A4DF6}"/>
              </a:ext>
            </a:extLst>
          </p:cNvPr>
          <p:cNvSpPr/>
          <p:nvPr/>
        </p:nvSpPr>
        <p:spPr>
          <a:xfrm>
            <a:off x="6084336" y="2329405"/>
            <a:ext cx="295547" cy="324069"/>
          </a:xfrm>
          <a:custGeom>
            <a:avLst/>
            <a:gdLst>
              <a:gd name="connsiteX0" fmla="*/ 0 w 362384"/>
              <a:gd name="connsiteY0" fmla="*/ 291127 h 514340"/>
              <a:gd name="connsiteX1" fmla="*/ 136474 w 362384"/>
              <a:gd name="connsiteY1" fmla="*/ 496752 h 514340"/>
              <a:gd name="connsiteX2" fmla="*/ 191131 w 362384"/>
              <a:gd name="connsiteY2" fmla="*/ 507836 h 514340"/>
              <a:gd name="connsiteX3" fmla="*/ 191130 w 362384"/>
              <a:gd name="connsiteY3" fmla="*/ 507835 h 514340"/>
              <a:gd name="connsiteX4" fmla="*/ 223206 w 362384"/>
              <a:gd name="connsiteY4" fmla="*/ 514339 h 514340"/>
              <a:gd name="connsiteX5" fmla="*/ 223136 w 362384"/>
              <a:gd name="connsiteY5" fmla="*/ 514326 h 514340"/>
              <a:gd name="connsiteX6" fmla="*/ 223206 w 362384"/>
              <a:gd name="connsiteY6" fmla="*/ 514340 h 514340"/>
              <a:gd name="connsiteX7" fmla="*/ 194108 w 362384"/>
              <a:gd name="connsiteY7" fmla="*/ 514340 h 514340"/>
              <a:gd name="connsiteX8" fmla="*/ 0 w 362384"/>
              <a:gd name="connsiteY8" fmla="*/ 320250 h 514340"/>
              <a:gd name="connsiteX9" fmla="*/ 0 w 362384"/>
              <a:gd name="connsiteY9" fmla="*/ 0 h 514340"/>
              <a:gd name="connsiteX10" fmla="*/ 321875 w 362384"/>
              <a:gd name="connsiteY10" fmla="*/ 0 h 514340"/>
              <a:gd name="connsiteX11" fmla="*/ 357457 w 362384"/>
              <a:gd name="connsiteY11" fmla="*/ 61459 h 514340"/>
              <a:gd name="connsiteX12" fmla="*/ 182767 w 362384"/>
              <a:gd name="connsiteY12" fmla="*/ 375230 h 514340"/>
              <a:gd name="connsiteX13" fmla="*/ 173220 w 362384"/>
              <a:gd name="connsiteY13" fmla="*/ 492603 h 514340"/>
              <a:gd name="connsiteX14" fmla="*/ 191130 w 362384"/>
              <a:gd name="connsiteY14" fmla="*/ 507835 h 514340"/>
              <a:gd name="connsiteX15" fmla="*/ 136474 w 362384"/>
              <a:gd name="connsiteY15" fmla="*/ 496751 h 514340"/>
              <a:gd name="connsiteX16" fmla="*/ 0 w 362384"/>
              <a:gd name="connsiteY16" fmla="*/ 291126 h 514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62384" h="514340">
                <a:moveTo>
                  <a:pt x="0" y="291127"/>
                </a:moveTo>
                <a:cubicBezTo>
                  <a:pt x="0" y="383333"/>
                  <a:pt x="56412" y="462787"/>
                  <a:pt x="136474" y="496752"/>
                </a:cubicBezTo>
                <a:lnTo>
                  <a:pt x="191131" y="507836"/>
                </a:lnTo>
                <a:lnTo>
                  <a:pt x="191130" y="507835"/>
                </a:lnTo>
                <a:lnTo>
                  <a:pt x="223206" y="514339"/>
                </a:lnTo>
                <a:lnTo>
                  <a:pt x="223136" y="514326"/>
                </a:lnTo>
                <a:lnTo>
                  <a:pt x="223206" y="514340"/>
                </a:lnTo>
                <a:lnTo>
                  <a:pt x="194108" y="514340"/>
                </a:lnTo>
                <a:cubicBezTo>
                  <a:pt x="87364" y="514340"/>
                  <a:pt x="0" y="427000"/>
                  <a:pt x="0" y="320250"/>
                </a:cubicBezTo>
                <a:close/>
                <a:moveTo>
                  <a:pt x="0" y="0"/>
                </a:moveTo>
                <a:lnTo>
                  <a:pt x="321875" y="0"/>
                </a:lnTo>
                <a:cubicBezTo>
                  <a:pt x="352600" y="0"/>
                  <a:pt x="372010" y="33956"/>
                  <a:pt x="357457" y="61459"/>
                </a:cubicBezTo>
                <a:lnTo>
                  <a:pt x="182767" y="375230"/>
                </a:lnTo>
                <a:cubicBezTo>
                  <a:pt x="182767" y="375230"/>
                  <a:pt x="147291" y="453479"/>
                  <a:pt x="173220" y="492603"/>
                </a:cubicBezTo>
                <a:lnTo>
                  <a:pt x="191130" y="507835"/>
                </a:lnTo>
                <a:lnTo>
                  <a:pt x="136474" y="496751"/>
                </a:lnTo>
                <a:cubicBezTo>
                  <a:pt x="56412" y="462786"/>
                  <a:pt x="0" y="383332"/>
                  <a:pt x="0" y="291126"/>
                </a:cubicBezTo>
                <a:close/>
              </a:path>
            </a:pathLst>
          </a:custGeom>
          <a:solidFill>
            <a:schemeClr val="tx1">
              <a:alpha val="50000"/>
            </a:schemeClr>
          </a:solidFill>
          <a:ln w="12700">
            <a:miter lim="400000"/>
          </a:ln>
        </p:spPr>
        <p:txBody>
          <a:bodyPr wrap="square" lIns="28575" tIns="28575" rIns="28575" bIns="28575" anchor="ctr">
            <a:noAutofit/>
          </a:bodyPr>
          <a:lstStyle/>
          <a:p>
            <a:pPr>
              <a:defRPr sz="3000">
                <a:solidFill>
                  <a:srgbClr val="FFFFFF"/>
                </a:solidFill>
              </a:defRPr>
            </a:pPr>
            <a:endParaRPr sz="2400" dirty="0"/>
          </a:p>
        </p:txBody>
      </p:sp>
      <p:sp>
        <p:nvSpPr>
          <p:cNvPr id="10" name="Shape">
            <a:extLst>
              <a:ext uri="{FF2B5EF4-FFF2-40B4-BE49-F238E27FC236}">
                <a16:creationId xmlns:a16="http://schemas.microsoft.com/office/drawing/2014/main" id="{86BFE08B-FC05-214F-A9F4-1DA4703CC111}"/>
              </a:ext>
            </a:extLst>
          </p:cNvPr>
          <p:cNvSpPr/>
          <p:nvPr/>
        </p:nvSpPr>
        <p:spPr>
          <a:xfrm>
            <a:off x="3018691" y="1430572"/>
            <a:ext cx="1825642" cy="1222900"/>
          </a:xfrm>
          <a:custGeom>
            <a:avLst/>
            <a:gdLst/>
            <a:ahLst/>
            <a:cxnLst>
              <a:cxn ang="0">
                <a:pos x="wd2" y="hd2"/>
              </a:cxn>
              <a:cxn ang="5400000">
                <a:pos x="wd2" y="hd2"/>
              </a:cxn>
              <a:cxn ang="10800000">
                <a:pos x="wd2" y="hd2"/>
              </a:cxn>
              <a:cxn ang="16200000">
                <a:pos x="wd2" y="hd2"/>
              </a:cxn>
            </a:cxnLst>
            <a:rect l="0" t="0" r="r" b="b"/>
            <a:pathLst>
              <a:path w="21600" h="21600" extrusionOk="0">
                <a:moveTo>
                  <a:pt x="19727" y="21600"/>
                </a:moveTo>
                <a:lnTo>
                  <a:pt x="1873" y="21600"/>
                </a:lnTo>
                <a:cubicBezTo>
                  <a:pt x="843" y="21600"/>
                  <a:pt x="0" y="20628"/>
                  <a:pt x="0" y="19440"/>
                </a:cubicBezTo>
                <a:lnTo>
                  <a:pt x="0" y="2160"/>
                </a:lnTo>
                <a:cubicBezTo>
                  <a:pt x="0" y="972"/>
                  <a:pt x="843" y="0"/>
                  <a:pt x="1873" y="0"/>
                </a:cubicBezTo>
                <a:lnTo>
                  <a:pt x="19727" y="0"/>
                </a:lnTo>
                <a:cubicBezTo>
                  <a:pt x="20757" y="0"/>
                  <a:pt x="21600" y="972"/>
                  <a:pt x="21600" y="2160"/>
                </a:cubicBezTo>
                <a:lnTo>
                  <a:pt x="21600" y="19440"/>
                </a:lnTo>
                <a:cubicBezTo>
                  <a:pt x="21600" y="20628"/>
                  <a:pt x="20757" y="21600"/>
                  <a:pt x="19727" y="21600"/>
                </a:cubicBezTo>
                <a:close/>
              </a:path>
            </a:pathLst>
          </a:custGeom>
          <a:solidFill>
            <a:schemeClr val="accent6">
              <a:lumMod val="40000"/>
              <a:lumOff val="60000"/>
            </a:schemeClr>
          </a:solidFill>
          <a:ln w="12700">
            <a:miter lim="400000"/>
          </a:ln>
        </p:spPr>
        <p:txBody>
          <a:bodyPr lIns="28575" tIns="135000" rIns="28575" bIns="28575" anchor="t"/>
          <a:lstStyle/>
          <a:p>
            <a:pPr algn="ctr">
              <a:defRPr sz="3000">
                <a:solidFill>
                  <a:srgbClr val="FFFFFF"/>
                </a:solidFill>
              </a:defRPr>
            </a:pPr>
            <a:r>
              <a:rPr lang="en-US" sz="1600" b="1" dirty="0">
                <a:solidFill>
                  <a:schemeClr val="tx1">
                    <a:lumMod val="75000"/>
                    <a:lumOff val="25000"/>
                  </a:schemeClr>
                </a:solidFill>
                <a:latin typeface="Calibri" panose="020F0502020204030204" pitchFamily="34" charset="0"/>
                <a:cs typeface="Calibri" panose="020F0502020204030204" pitchFamily="34" charset="0"/>
              </a:rPr>
              <a:t>PERFORM                 CL STRATEGIES</a:t>
            </a:r>
          </a:p>
        </p:txBody>
      </p:sp>
      <p:sp>
        <p:nvSpPr>
          <p:cNvPr id="11" name="Freeform: Shape 33">
            <a:extLst>
              <a:ext uri="{FF2B5EF4-FFF2-40B4-BE49-F238E27FC236}">
                <a16:creationId xmlns:a16="http://schemas.microsoft.com/office/drawing/2014/main" id="{0B49F9D4-912E-024F-A7DB-25BADACDE6C7}"/>
              </a:ext>
            </a:extLst>
          </p:cNvPr>
          <p:cNvSpPr/>
          <p:nvPr/>
        </p:nvSpPr>
        <p:spPr>
          <a:xfrm>
            <a:off x="3022957" y="2329404"/>
            <a:ext cx="294218" cy="324068"/>
          </a:xfrm>
          <a:custGeom>
            <a:avLst/>
            <a:gdLst>
              <a:gd name="connsiteX0" fmla="*/ 0 w 360755"/>
              <a:gd name="connsiteY0" fmla="*/ 291126 h 514339"/>
              <a:gd name="connsiteX1" fmla="*/ 136470 w 360755"/>
              <a:gd name="connsiteY1" fmla="*/ 496751 h 514339"/>
              <a:gd name="connsiteX2" fmla="*/ 190406 w 360755"/>
              <a:gd name="connsiteY2" fmla="*/ 507688 h 514339"/>
              <a:gd name="connsiteX3" fmla="*/ 190406 w 360755"/>
              <a:gd name="connsiteY3" fmla="*/ 507688 h 514339"/>
              <a:gd name="connsiteX4" fmla="*/ 223207 w 360755"/>
              <a:gd name="connsiteY4" fmla="*/ 514339 h 514339"/>
              <a:gd name="connsiteX5" fmla="*/ 194108 w 360755"/>
              <a:gd name="connsiteY5" fmla="*/ 514339 h 514339"/>
              <a:gd name="connsiteX6" fmla="*/ 0 w 360755"/>
              <a:gd name="connsiteY6" fmla="*/ 320249 h 514339"/>
              <a:gd name="connsiteX7" fmla="*/ 0 w 360755"/>
              <a:gd name="connsiteY7" fmla="*/ 0 h 514339"/>
              <a:gd name="connsiteX8" fmla="*/ 320244 w 360755"/>
              <a:gd name="connsiteY8" fmla="*/ 0 h 514339"/>
              <a:gd name="connsiteX9" fmla="*/ 355825 w 360755"/>
              <a:gd name="connsiteY9" fmla="*/ 61459 h 514339"/>
              <a:gd name="connsiteX10" fmla="*/ 181145 w 360755"/>
              <a:gd name="connsiteY10" fmla="*/ 375230 h 514339"/>
              <a:gd name="connsiteX11" fmla="*/ 172283 w 360755"/>
              <a:gd name="connsiteY11" fmla="*/ 492603 h 514339"/>
              <a:gd name="connsiteX12" fmla="*/ 190406 w 360755"/>
              <a:gd name="connsiteY12" fmla="*/ 507688 h 514339"/>
              <a:gd name="connsiteX13" fmla="*/ 136470 w 360755"/>
              <a:gd name="connsiteY13" fmla="*/ 496751 h 514339"/>
              <a:gd name="connsiteX14" fmla="*/ 0 w 360755"/>
              <a:gd name="connsiteY14" fmla="*/ 291125 h 514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0755" h="514339">
                <a:moveTo>
                  <a:pt x="0" y="291126"/>
                </a:moveTo>
                <a:cubicBezTo>
                  <a:pt x="0" y="383332"/>
                  <a:pt x="56407" y="462786"/>
                  <a:pt x="136470" y="496751"/>
                </a:cubicBezTo>
                <a:lnTo>
                  <a:pt x="190406" y="507688"/>
                </a:lnTo>
                <a:lnTo>
                  <a:pt x="190406" y="507688"/>
                </a:lnTo>
                <a:lnTo>
                  <a:pt x="223207" y="514339"/>
                </a:lnTo>
                <a:lnTo>
                  <a:pt x="194108" y="514339"/>
                </a:lnTo>
                <a:cubicBezTo>
                  <a:pt x="87364" y="514339"/>
                  <a:pt x="0" y="426999"/>
                  <a:pt x="0" y="320249"/>
                </a:cubicBezTo>
                <a:close/>
                <a:moveTo>
                  <a:pt x="0" y="0"/>
                </a:moveTo>
                <a:lnTo>
                  <a:pt x="320244" y="0"/>
                </a:lnTo>
                <a:cubicBezTo>
                  <a:pt x="350972" y="0"/>
                  <a:pt x="370383" y="33956"/>
                  <a:pt x="355825" y="61459"/>
                </a:cubicBezTo>
                <a:lnTo>
                  <a:pt x="181145" y="375230"/>
                </a:lnTo>
                <a:cubicBezTo>
                  <a:pt x="181145" y="375230"/>
                  <a:pt x="145669" y="453479"/>
                  <a:pt x="172283" y="492603"/>
                </a:cubicBezTo>
                <a:lnTo>
                  <a:pt x="190406" y="507688"/>
                </a:lnTo>
                <a:lnTo>
                  <a:pt x="136470" y="496751"/>
                </a:lnTo>
                <a:cubicBezTo>
                  <a:pt x="56406" y="462786"/>
                  <a:pt x="0" y="383332"/>
                  <a:pt x="0" y="291125"/>
                </a:cubicBezTo>
                <a:close/>
              </a:path>
            </a:pathLst>
          </a:custGeom>
          <a:solidFill>
            <a:schemeClr val="tx1">
              <a:alpha val="50000"/>
            </a:schemeClr>
          </a:solidFill>
          <a:ln w="12700">
            <a:miter lim="400000"/>
          </a:ln>
        </p:spPr>
        <p:txBody>
          <a:bodyPr wrap="square" lIns="28575" tIns="28575" rIns="28575" bIns="28575" anchor="ctr">
            <a:noAutofit/>
          </a:bodyPr>
          <a:lstStyle/>
          <a:p>
            <a:pPr>
              <a:defRPr sz="3000">
                <a:solidFill>
                  <a:srgbClr val="FFFFFF"/>
                </a:solidFill>
              </a:defRPr>
            </a:pPr>
            <a:endParaRPr sz="2400" dirty="0"/>
          </a:p>
        </p:txBody>
      </p:sp>
      <p:sp>
        <p:nvSpPr>
          <p:cNvPr id="12" name="Shape">
            <a:extLst>
              <a:ext uri="{FF2B5EF4-FFF2-40B4-BE49-F238E27FC236}">
                <a16:creationId xmlns:a16="http://schemas.microsoft.com/office/drawing/2014/main" id="{8B15E233-DBDE-3D4F-9717-40190E9D3B08}"/>
              </a:ext>
            </a:extLst>
          </p:cNvPr>
          <p:cNvSpPr/>
          <p:nvPr/>
        </p:nvSpPr>
        <p:spPr>
          <a:xfrm>
            <a:off x="1491533" y="1220835"/>
            <a:ext cx="1825642" cy="1222900"/>
          </a:xfrm>
          <a:custGeom>
            <a:avLst/>
            <a:gdLst/>
            <a:ahLst/>
            <a:cxnLst>
              <a:cxn ang="0">
                <a:pos x="wd2" y="hd2"/>
              </a:cxn>
              <a:cxn ang="5400000">
                <a:pos x="wd2" y="hd2"/>
              </a:cxn>
              <a:cxn ang="10800000">
                <a:pos x="wd2" y="hd2"/>
              </a:cxn>
              <a:cxn ang="16200000">
                <a:pos x="wd2" y="hd2"/>
              </a:cxn>
            </a:cxnLst>
            <a:rect l="0" t="0" r="r" b="b"/>
            <a:pathLst>
              <a:path w="21600" h="21600" extrusionOk="0">
                <a:moveTo>
                  <a:pt x="19727" y="21600"/>
                </a:moveTo>
                <a:lnTo>
                  <a:pt x="1873" y="21600"/>
                </a:lnTo>
                <a:cubicBezTo>
                  <a:pt x="843" y="21600"/>
                  <a:pt x="0" y="20628"/>
                  <a:pt x="0" y="19440"/>
                </a:cubicBezTo>
                <a:lnTo>
                  <a:pt x="0" y="2160"/>
                </a:lnTo>
                <a:cubicBezTo>
                  <a:pt x="0" y="972"/>
                  <a:pt x="843" y="0"/>
                  <a:pt x="1873" y="0"/>
                </a:cubicBezTo>
                <a:lnTo>
                  <a:pt x="19727" y="0"/>
                </a:lnTo>
                <a:cubicBezTo>
                  <a:pt x="20757" y="0"/>
                  <a:pt x="21600" y="972"/>
                  <a:pt x="21600" y="2160"/>
                </a:cubicBezTo>
                <a:lnTo>
                  <a:pt x="21600" y="19440"/>
                </a:lnTo>
                <a:cubicBezTo>
                  <a:pt x="21600" y="20628"/>
                  <a:pt x="20757" y="21600"/>
                  <a:pt x="19727" y="21600"/>
                </a:cubicBezTo>
                <a:close/>
              </a:path>
            </a:pathLst>
          </a:custGeom>
          <a:solidFill>
            <a:srgbClr val="F4AE30"/>
          </a:solidFill>
          <a:ln w="12700">
            <a:miter lim="400000"/>
          </a:ln>
        </p:spPr>
        <p:txBody>
          <a:bodyPr lIns="28575" tIns="135000" rIns="28575" bIns="28575" anchor="t"/>
          <a:lstStyle/>
          <a:p>
            <a:pPr algn="ctr">
              <a:defRPr sz="3000">
                <a:solidFill>
                  <a:srgbClr val="FFFFFF"/>
                </a:solidFill>
              </a:defRPr>
            </a:pPr>
            <a:r>
              <a:rPr lang="fr-CA" sz="1600" b="1" dirty="0">
                <a:latin typeface="Calibri" panose="020F0502020204030204" pitchFamily="34" charset="0"/>
                <a:cs typeface="Calibri" panose="020F0502020204030204" pitchFamily="34" charset="0"/>
              </a:rPr>
              <a:t>CL BENCHMARKS ON ESC-50 DATASET</a:t>
            </a:r>
            <a:endParaRPr sz="1600" b="1" dirty="0">
              <a:latin typeface="Calibri" panose="020F0502020204030204" pitchFamily="34" charset="0"/>
              <a:cs typeface="Calibri" panose="020F0502020204030204" pitchFamily="34" charset="0"/>
            </a:endParaRPr>
          </a:p>
        </p:txBody>
      </p:sp>
      <p:sp>
        <p:nvSpPr>
          <p:cNvPr id="13" name="Freeform: Shape 35">
            <a:extLst>
              <a:ext uri="{FF2B5EF4-FFF2-40B4-BE49-F238E27FC236}">
                <a16:creationId xmlns:a16="http://schemas.microsoft.com/office/drawing/2014/main" id="{96AB2A51-F5A1-134E-B0CB-72037A046E0E}"/>
              </a:ext>
            </a:extLst>
          </p:cNvPr>
          <p:cNvSpPr/>
          <p:nvPr/>
        </p:nvSpPr>
        <p:spPr>
          <a:xfrm>
            <a:off x="4550115" y="2329403"/>
            <a:ext cx="294218" cy="324068"/>
          </a:xfrm>
          <a:custGeom>
            <a:avLst/>
            <a:gdLst>
              <a:gd name="connsiteX0" fmla="*/ 360754 w 360754"/>
              <a:gd name="connsiteY0" fmla="*/ 291126 h 514339"/>
              <a:gd name="connsiteX1" fmla="*/ 360754 w 360754"/>
              <a:gd name="connsiteY1" fmla="*/ 320249 h 514339"/>
              <a:gd name="connsiteX2" fmla="*/ 166647 w 360754"/>
              <a:gd name="connsiteY2" fmla="*/ 514339 h 514339"/>
              <a:gd name="connsiteX3" fmla="*/ 137548 w 360754"/>
              <a:gd name="connsiteY3" fmla="*/ 514339 h 514339"/>
              <a:gd name="connsiteX4" fmla="*/ 137554 w 360754"/>
              <a:gd name="connsiteY4" fmla="*/ 514338 h 514339"/>
              <a:gd name="connsiteX5" fmla="*/ 137548 w 360754"/>
              <a:gd name="connsiteY5" fmla="*/ 514339 h 514339"/>
              <a:gd name="connsiteX6" fmla="*/ 170349 w 360754"/>
              <a:gd name="connsiteY6" fmla="*/ 507688 h 514339"/>
              <a:gd name="connsiteX7" fmla="*/ 170349 w 360754"/>
              <a:gd name="connsiteY7" fmla="*/ 507688 h 514339"/>
              <a:gd name="connsiteX8" fmla="*/ 224285 w 360754"/>
              <a:gd name="connsiteY8" fmla="*/ 496751 h 514339"/>
              <a:gd name="connsiteX9" fmla="*/ 360754 w 360754"/>
              <a:gd name="connsiteY9" fmla="*/ 291126 h 514339"/>
              <a:gd name="connsiteX10" fmla="*/ 40511 w 360754"/>
              <a:gd name="connsiteY10" fmla="*/ 0 h 514339"/>
              <a:gd name="connsiteX11" fmla="*/ 360754 w 360754"/>
              <a:gd name="connsiteY11" fmla="*/ 0 h 514339"/>
              <a:gd name="connsiteX12" fmla="*/ 360754 w 360754"/>
              <a:gd name="connsiteY12" fmla="*/ 291126 h 514339"/>
              <a:gd name="connsiteX13" fmla="*/ 224284 w 360754"/>
              <a:gd name="connsiteY13" fmla="*/ 496751 h 514339"/>
              <a:gd name="connsiteX14" fmla="*/ 170349 w 360754"/>
              <a:gd name="connsiteY14" fmla="*/ 507688 h 514339"/>
              <a:gd name="connsiteX15" fmla="*/ 188472 w 360754"/>
              <a:gd name="connsiteY15" fmla="*/ 492603 h 514339"/>
              <a:gd name="connsiteX16" fmla="*/ 179610 w 360754"/>
              <a:gd name="connsiteY16" fmla="*/ 375230 h 514339"/>
              <a:gd name="connsiteX17" fmla="*/ 4931 w 360754"/>
              <a:gd name="connsiteY17" fmla="*/ 61459 h 514339"/>
              <a:gd name="connsiteX18" fmla="*/ 40511 w 360754"/>
              <a:gd name="connsiteY18" fmla="*/ 0 h 514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60754" h="514339">
                <a:moveTo>
                  <a:pt x="360754" y="291126"/>
                </a:moveTo>
                <a:lnTo>
                  <a:pt x="360754" y="320249"/>
                </a:lnTo>
                <a:cubicBezTo>
                  <a:pt x="360754" y="426999"/>
                  <a:pt x="273390" y="514339"/>
                  <a:pt x="166647" y="514339"/>
                </a:cubicBezTo>
                <a:lnTo>
                  <a:pt x="137548" y="514339"/>
                </a:lnTo>
                <a:lnTo>
                  <a:pt x="137554" y="514338"/>
                </a:lnTo>
                <a:lnTo>
                  <a:pt x="137548" y="514339"/>
                </a:lnTo>
                <a:lnTo>
                  <a:pt x="170349" y="507688"/>
                </a:lnTo>
                <a:lnTo>
                  <a:pt x="170349" y="507688"/>
                </a:lnTo>
                <a:lnTo>
                  <a:pt x="224285" y="496751"/>
                </a:lnTo>
                <a:cubicBezTo>
                  <a:pt x="304348" y="462786"/>
                  <a:pt x="360754" y="383332"/>
                  <a:pt x="360754" y="291126"/>
                </a:cubicBezTo>
                <a:close/>
                <a:moveTo>
                  <a:pt x="40511" y="0"/>
                </a:moveTo>
                <a:lnTo>
                  <a:pt x="360754" y="0"/>
                </a:lnTo>
                <a:lnTo>
                  <a:pt x="360754" y="291126"/>
                </a:lnTo>
                <a:cubicBezTo>
                  <a:pt x="360754" y="383332"/>
                  <a:pt x="304348" y="462786"/>
                  <a:pt x="224284" y="496751"/>
                </a:cubicBezTo>
                <a:lnTo>
                  <a:pt x="170349" y="507688"/>
                </a:lnTo>
                <a:lnTo>
                  <a:pt x="188472" y="492603"/>
                </a:lnTo>
                <a:cubicBezTo>
                  <a:pt x="215086" y="453479"/>
                  <a:pt x="179610" y="375230"/>
                  <a:pt x="179610" y="375230"/>
                </a:cubicBezTo>
                <a:lnTo>
                  <a:pt x="4931" y="61459"/>
                </a:lnTo>
                <a:cubicBezTo>
                  <a:pt x="-9628" y="33956"/>
                  <a:pt x="9783" y="0"/>
                  <a:pt x="40511" y="0"/>
                </a:cubicBezTo>
                <a:close/>
              </a:path>
            </a:pathLst>
          </a:custGeom>
          <a:solidFill>
            <a:schemeClr val="tx1">
              <a:alpha val="50000"/>
            </a:schemeClr>
          </a:solidFill>
          <a:ln w="12700">
            <a:miter lim="400000"/>
          </a:ln>
        </p:spPr>
        <p:txBody>
          <a:bodyPr wrap="square" lIns="28575" tIns="28575" rIns="28575" bIns="28575" anchor="ctr">
            <a:noAutofit/>
          </a:bodyPr>
          <a:lstStyle/>
          <a:p>
            <a:pPr>
              <a:defRPr sz="3000">
                <a:solidFill>
                  <a:srgbClr val="FFFFFF"/>
                </a:solidFill>
              </a:defRPr>
            </a:pPr>
            <a:endParaRPr sz="2400" dirty="0"/>
          </a:p>
        </p:txBody>
      </p:sp>
      <p:sp>
        <p:nvSpPr>
          <p:cNvPr id="14" name="Shape">
            <a:extLst>
              <a:ext uri="{FF2B5EF4-FFF2-40B4-BE49-F238E27FC236}">
                <a16:creationId xmlns:a16="http://schemas.microsoft.com/office/drawing/2014/main" id="{CEDF9200-90B4-1B4A-B044-D907F1DAEBD2}"/>
              </a:ext>
            </a:extLst>
          </p:cNvPr>
          <p:cNvSpPr/>
          <p:nvPr/>
        </p:nvSpPr>
        <p:spPr>
          <a:xfrm>
            <a:off x="4547982" y="1199862"/>
            <a:ext cx="1825642" cy="1222900"/>
          </a:xfrm>
          <a:custGeom>
            <a:avLst/>
            <a:gdLst/>
            <a:ahLst/>
            <a:cxnLst>
              <a:cxn ang="0">
                <a:pos x="wd2" y="hd2"/>
              </a:cxn>
              <a:cxn ang="5400000">
                <a:pos x="wd2" y="hd2"/>
              </a:cxn>
              <a:cxn ang="10800000">
                <a:pos x="wd2" y="hd2"/>
              </a:cxn>
              <a:cxn ang="16200000">
                <a:pos x="wd2" y="hd2"/>
              </a:cxn>
            </a:cxnLst>
            <a:rect l="0" t="0" r="r" b="b"/>
            <a:pathLst>
              <a:path w="21600" h="21600" extrusionOk="0">
                <a:moveTo>
                  <a:pt x="19727" y="21600"/>
                </a:moveTo>
                <a:lnTo>
                  <a:pt x="1873" y="21600"/>
                </a:lnTo>
                <a:cubicBezTo>
                  <a:pt x="843" y="21600"/>
                  <a:pt x="0" y="20628"/>
                  <a:pt x="0" y="19440"/>
                </a:cubicBezTo>
                <a:lnTo>
                  <a:pt x="0" y="2160"/>
                </a:lnTo>
                <a:cubicBezTo>
                  <a:pt x="0" y="972"/>
                  <a:pt x="843" y="0"/>
                  <a:pt x="1873" y="0"/>
                </a:cubicBezTo>
                <a:lnTo>
                  <a:pt x="19727" y="0"/>
                </a:lnTo>
                <a:cubicBezTo>
                  <a:pt x="20757" y="0"/>
                  <a:pt x="21600" y="972"/>
                  <a:pt x="21600" y="2160"/>
                </a:cubicBezTo>
                <a:lnTo>
                  <a:pt x="21600" y="19440"/>
                </a:lnTo>
                <a:cubicBezTo>
                  <a:pt x="21600" y="20628"/>
                  <a:pt x="20757" y="21600"/>
                  <a:pt x="19727" y="21600"/>
                </a:cubicBezTo>
                <a:close/>
              </a:path>
            </a:pathLst>
          </a:custGeom>
          <a:solidFill>
            <a:srgbClr val="9ED3D7"/>
          </a:solidFill>
          <a:ln w="12700">
            <a:miter lim="400000"/>
          </a:ln>
        </p:spPr>
        <p:txBody>
          <a:bodyPr lIns="28575" tIns="135000" rIns="28575" bIns="28575" anchor="t"/>
          <a:lstStyle/>
          <a:p>
            <a:pPr algn="ctr">
              <a:defRPr sz="3000">
                <a:solidFill>
                  <a:srgbClr val="FFFFFF"/>
                </a:solidFill>
              </a:defRPr>
            </a:pPr>
            <a:r>
              <a:rPr lang="fr-CA" sz="1600" b="1" dirty="0">
                <a:latin typeface="Calibri" panose="020F0502020204030204" pitchFamily="34" charset="0"/>
                <a:cs typeface="Calibri" panose="020F0502020204030204" pitchFamily="34" charset="0"/>
              </a:rPr>
              <a:t>EVALUATING </a:t>
            </a:r>
          </a:p>
          <a:p>
            <a:pPr algn="ctr">
              <a:defRPr sz="3000">
                <a:solidFill>
                  <a:srgbClr val="FFFFFF"/>
                </a:solidFill>
              </a:defRPr>
            </a:pPr>
            <a:r>
              <a:rPr lang="fr-CA" sz="1600" b="1" dirty="0">
                <a:latin typeface="Calibri" panose="020F0502020204030204" pitchFamily="34" charset="0"/>
                <a:cs typeface="Calibri" panose="020F0502020204030204" pitchFamily="34" charset="0"/>
              </a:rPr>
              <a:t>CL METRICS</a:t>
            </a:r>
            <a:endParaRPr sz="1600" b="1" dirty="0">
              <a:latin typeface="Calibri" panose="020F0502020204030204" pitchFamily="34" charset="0"/>
              <a:cs typeface="Calibri" panose="020F0502020204030204" pitchFamily="34" charset="0"/>
            </a:endParaRPr>
          </a:p>
        </p:txBody>
      </p:sp>
      <p:pic>
        <p:nvPicPr>
          <p:cNvPr id="15" name="Immagine 14">
            <a:extLst>
              <a:ext uri="{FF2B5EF4-FFF2-40B4-BE49-F238E27FC236}">
                <a16:creationId xmlns:a16="http://schemas.microsoft.com/office/drawing/2014/main" id="{3074DEF1-3BEA-7745-A367-2E23ED18E6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85785" y="1927943"/>
            <a:ext cx="297071" cy="304799"/>
          </a:xfrm>
          <a:prstGeom prst="rect">
            <a:avLst/>
          </a:prstGeom>
          <a:effectLst>
            <a:outerShdw blurRad="50800" dist="38100" dir="2700000" algn="tl" rotWithShape="0">
              <a:prstClr val="black">
                <a:alpha val="40000"/>
              </a:prstClr>
            </a:outerShdw>
          </a:effectLst>
        </p:spPr>
      </p:pic>
      <p:pic>
        <p:nvPicPr>
          <p:cNvPr id="16" name="Immagine 15" descr="Immagine che contiene freccia&#10;&#10;Descrizione generata automaticamente">
            <a:extLst>
              <a:ext uri="{FF2B5EF4-FFF2-40B4-BE49-F238E27FC236}">
                <a16:creationId xmlns:a16="http://schemas.microsoft.com/office/drawing/2014/main" id="{7C90DE97-4364-FF44-892B-A213FAA0539F}"/>
              </a:ext>
            </a:extLst>
          </p:cNvPr>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3712284" y="2309969"/>
            <a:ext cx="411187" cy="267532"/>
          </a:xfrm>
          <a:prstGeom prst="rect">
            <a:avLst/>
          </a:prstGeom>
          <a:effectLst>
            <a:outerShdw blurRad="50800" dist="38100" dir="2700000" algn="tl" rotWithShape="0">
              <a:prstClr val="black">
                <a:alpha val="40000"/>
              </a:prstClr>
            </a:outerShdw>
          </a:effectLst>
        </p:spPr>
      </p:pic>
      <p:pic>
        <p:nvPicPr>
          <p:cNvPr id="18" name="Immagine 17">
            <a:extLst>
              <a:ext uri="{FF2B5EF4-FFF2-40B4-BE49-F238E27FC236}">
                <a16:creationId xmlns:a16="http://schemas.microsoft.com/office/drawing/2014/main" id="{9BFA6810-0209-9045-B344-1E1AC19EDEE5}"/>
              </a:ext>
            </a:extLst>
          </p:cNvPr>
          <p:cNvPicPr>
            <a:picLocks noChangeAspect="1"/>
          </p:cNvPicPr>
          <p:nvPr/>
        </p:nvPicPr>
        <p:blipFill>
          <a:blip r:embed="rId5">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7312603" y="2132856"/>
            <a:ext cx="386193" cy="386192"/>
          </a:xfrm>
          <a:prstGeom prst="rect">
            <a:avLst/>
          </a:prstGeom>
          <a:effectLst>
            <a:outerShdw blurRad="50800" dist="38100" dir="2700000" algn="tl" rotWithShape="0">
              <a:prstClr val="black">
                <a:alpha val="40000"/>
              </a:prstClr>
            </a:outerShdw>
          </a:effectLst>
        </p:spPr>
      </p:pic>
      <p:pic>
        <p:nvPicPr>
          <p:cNvPr id="20" name="Immagine 19" descr="Immagine che contiene scuro, notte, cielo notturno&#10;&#10;Descrizione generata automaticamente">
            <a:extLst>
              <a:ext uri="{FF2B5EF4-FFF2-40B4-BE49-F238E27FC236}">
                <a16:creationId xmlns:a16="http://schemas.microsoft.com/office/drawing/2014/main" id="{F251CAB3-C630-2647-BF6F-5B88027B7E8C}"/>
              </a:ext>
            </a:extLst>
          </p:cNvPr>
          <p:cNvPicPr>
            <a:picLocks noChangeAspect="1"/>
          </p:cNvPicPr>
          <p:nvPr/>
        </p:nvPicPr>
        <p:blipFill>
          <a:blip r:embed="rId6"/>
          <a:stretch>
            <a:fillRect/>
          </a:stretch>
        </p:blipFill>
        <p:spPr>
          <a:xfrm>
            <a:off x="5250017" y="1832285"/>
            <a:ext cx="506569" cy="506569"/>
          </a:xfrm>
          <a:prstGeom prst="rect">
            <a:avLst/>
          </a:prstGeom>
        </p:spPr>
      </p:pic>
      <p:sp>
        <p:nvSpPr>
          <p:cNvPr id="22" name="Rettangolo con angoli arrotondati 21">
            <a:extLst>
              <a:ext uri="{FF2B5EF4-FFF2-40B4-BE49-F238E27FC236}">
                <a16:creationId xmlns:a16="http://schemas.microsoft.com/office/drawing/2014/main" id="{5A427E99-8063-364F-A4B6-9C3A59230A5C}"/>
              </a:ext>
            </a:extLst>
          </p:cNvPr>
          <p:cNvSpPr/>
          <p:nvPr/>
        </p:nvSpPr>
        <p:spPr bwMode="auto">
          <a:xfrm>
            <a:off x="6979758" y="3213445"/>
            <a:ext cx="1945513" cy="2513094"/>
          </a:xfrm>
          <a:prstGeom prst="roundRect">
            <a:avLst/>
          </a:prstGeom>
          <a:noFill/>
          <a:ln w="9525" cap="flat" cmpd="sng" algn="ctr">
            <a:solidFill>
              <a:schemeClr val="accent3">
                <a:lumMod val="6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it-IT" sz="900" b="0" i="0" u="none" strike="noStrike" cap="none" normalizeH="0" baseline="0" dirty="0">
              <a:ln>
                <a:noFill/>
              </a:ln>
              <a:solidFill>
                <a:schemeClr val="bg1"/>
              </a:solidFill>
              <a:effectLst/>
              <a:latin typeface="Arial" panose="020B0604020202020204" pitchFamily="34" charset="0"/>
              <a:ea typeface="ＭＳ Ｐゴシック" panose="020B0600070205080204" pitchFamily="34" charset="-128"/>
            </a:endParaRPr>
          </a:p>
        </p:txBody>
      </p:sp>
      <p:sp>
        <p:nvSpPr>
          <p:cNvPr id="26" name="Rettangolo con angoli arrotondati 25">
            <a:extLst>
              <a:ext uri="{FF2B5EF4-FFF2-40B4-BE49-F238E27FC236}">
                <a16:creationId xmlns:a16="http://schemas.microsoft.com/office/drawing/2014/main" id="{8987ADA5-D5D2-DD47-93D1-9F089514EED6}"/>
              </a:ext>
            </a:extLst>
          </p:cNvPr>
          <p:cNvSpPr/>
          <p:nvPr/>
        </p:nvSpPr>
        <p:spPr bwMode="auto">
          <a:xfrm>
            <a:off x="630002" y="3243339"/>
            <a:ext cx="1825642" cy="2467953"/>
          </a:xfrm>
          <a:prstGeom prst="roundRect">
            <a:avLst/>
          </a:prstGeom>
          <a:noFill/>
          <a:ln w="9525" cap="flat" cmpd="sng" algn="ctr">
            <a:solidFill>
              <a:srgbClr val="A674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it-IT" sz="900" b="0" i="0" u="none" strike="noStrike" cap="none" normalizeH="0" baseline="0" dirty="0">
              <a:ln>
                <a:noFill/>
              </a:ln>
              <a:solidFill>
                <a:schemeClr val="bg1"/>
              </a:solidFill>
              <a:effectLst/>
              <a:latin typeface="Arial" panose="020B0604020202020204" pitchFamily="34" charset="0"/>
              <a:ea typeface="ＭＳ Ｐゴシック" panose="020B0600070205080204" pitchFamily="34" charset="-128"/>
            </a:endParaRPr>
          </a:p>
        </p:txBody>
      </p:sp>
      <p:sp>
        <p:nvSpPr>
          <p:cNvPr id="27" name="Rettangolo con angoli arrotondati 26">
            <a:extLst>
              <a:ext uri="{FF2B5EF4-FFF2-40B4-BE49-F238E27FC236}">
                <a16:creationId xmlns:a16="http://schemas.microsoft.com/office/drawing/2014/main" id="{C1DA2E1B-0584-E140-91C7-D2D01DF7B294}"/>
              </a:ext>
            </a:extLst>
          </p:cNvPr>
          <p:cNvSpPr/>
          <p:nvPr/>
        </p:nvSpPr>
        <p:spPr bwMode="auto">
          <a:xfrm>
            <a:off x="2699791" y="3213445"/>
            <a:ext cx="1872209" cy="2513094"/>
          </a:xfrm>
          <a:prstGeom prst="roundRect">
            <a:avLst/>
          </a:prstGeom>
          <a:noFill/>
          <a:ln w="9525" cap="flat" cmpd="sng" algn="ctr">
            <a:solidFill>
              <a:srgbClr val="FFC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it-IT" sz="900" b="0" i="0" u="none" strike="noStrike" cap="none" normalizeH="0" baseline="0" dirty="0">
              <a:ln>
                <a:noFill/>
              </a:ln>
              <a:solidFill>
                <a:schemeClr val="bg1"/>
              </a:solidFill>
              <a:effectLst/>
              <a:latin typeface="Arial" panose="020B0604020202020204" pitchFamily="34" charset="0"/>
              <a:ea typeface="ＭＳ Ｐゴシック" panose="020B0600070205080204" pitchFamily="34" charset="-128"/>
            </a:endParaRPr>
          </a:p>
        </p:txBody>
      </p:sp>
      <p:sp>
        <p:nvSpPr>
          <p:cNvPr id="28" name="Rettangolo con angoli arrotondati 27">
            <a:extLst>
              <a:ext uri="{FF2B5EF4-FFF2-40B4-BE49-F238E27FC236}">
                <a16:creationId xmlns:a16="http://schemas.microsoft.com/office/drawing/2014/main" id="{E1CEFA55-F8F5-FF4D-A179-5FEA772F1900}"/>
              </a:ext>
            </a:extLst>
          </p:cNvPr>
          <p:cNvSpPr/>
          <p:nvPr/>
        </p:nvSpPr>
        <p:spPr bwMode="auto">
          <a:xfrm>
            <a:off x="4823380" y="3198198"/>
            <a:ext cx="1904999" cy="2513094"/>
          </a:xfrm>
          <a:prstGeom prst="roundRect">
            <a:avLst/>
          </a:prstGeom>
          <a:noFill/>
          <a:ln w="9525" cap="flat" cmpd="sng" algn="ctr">
            <a:solidFill>
              <a:schemeClr val="accent5">
                <a:lumMod val="50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it-IT" sz="900" b="0" i="0" u="none" strike="noStrike" cap="none" normalizeH="0" baseline="0" dirty="0">
              <a:ln>
                <a:noFill/>
              </a:ln>
              <a:solidFill>
                <a:schemeClr val="bg1"/>
              </a:solidFill>
              <a:effectLst/>
              <a:latin typeface="Arial" panose="020B0604020202020204" pitchFamily="34" charset="0"/>
              <a:ea typeface="ＭＳ Ｐゴシック" panose="020B0600070205080204" pitchFamily="34" charset="-128"/>
            </a:endParaRPr>
          </a:p>
        </p:txBody>
      </p:sp>
      <p:sp>
        <p:nvSpPr>
          <p:cNvPr id="29" name="CasellaDiTesto 28">
            <a:extLst>
              <a:ext uri="{FF2B5EF4-FFF2-40B4-BE49-F238E27FC236}">
                <a16:creationId xmlns:a16="http://schemas.microsoft.com/office/drawing/2014/main" id="{48BF42C1-DA3A-CC48-B71A-56F07573C4B4}"/>
              </a:ext>
            </a:extLst>
          </p:cNvPr>
          <p:cNvSpPr txBox="1"/>
          <p:nvPr/>
        </p:nvSpPr>
        <p:spPr>
          <a:xfrm>
            <a:off x="619127" y="3368030"/>
            <a:ext cx="1854942" cy="1615827"/>
          </a:xfrm>
          <a:prstGeom prst="rect">
            <a:avLst/>
          </a:prstGeom>
          <a:noFill/>
        </p:spPr>
        <p:txBody>
          <a:bodyPr wrap="square" rtlCol="0">
            <a:spAutoFit/>
          </a:bodyPr>
          <a:lstStyle/>
          <a:p>
            <a:pPr>
              <a:buClr>
                <a:schemeClr val="accent1">
                  <a:lumMod val="25000"/>
                </a:schemeClr>
              </a:buClr>
            </a:pPr>
            <a:r>
              <a:rPr lang="en-US" sz="1400" dirty="0">
                <a:solidFill>
                  <a:srgbClr val="000000"/>
                </a:solidFill>
                <a:latin typeface="+mn-lt"/>
              </a:rPr>
              <a:t>Creation of two type of </a:t>
            </a:r>
            <a:r>
              <a:rPr lang="en-US" sz="1400" b="1" dirty="0">
                <a:solidFill>
                  <a:srgbClr val="000000"/>
                </a:solidFill>
                <a:latin typeface="+mn-lt"/>
              </a:rPr>
              <a:t>benchmarks</a:t>
            </a:r>
            <a:r>
              <a:rPr lang="en-US" sz="1400" dirty="0">
                <a:solidFill>
                  <a:srgbClr val="000000"/>
                </a:solidFill>
                <a:latin typeface="+mn-lt"/>
              </a:rPr>
              <a:t> based on two CL scenarios:</a:t>
            </a:r>
          </a:p>
          <a:p>
            <a:pPr>
              <a:buClr>
                <a:schemeClr val="accent1">
                  <a:lumMod val="25000"/>
                </a:schemeClr>
              </a:buClr>
            </a:pPr>
            <a:endParaRPr lang="en-US" sz="400" dirty="0">
              <a:solidFill>
                <a:srgbClr val="000000"/>
              </a:solidFill>
              <a:latin typeface="+mn-lt"/>
            </a:endParaRPr>
          </a:p>
          <a:p>
            <a:pPr marL="285750" indent="-285750">
              <a:buClr>
                <a:schemeClr val="accent1">
                  <a:lumMod val="25000"/>
                </a:schemeClr>
              </a:buClr>
              <a:buFont typeface="Wingdings" pitchFamily="2" charset="2"/>
              <a:buChar char="§"/>
            </a:pPr>
            <a:r>
              <a:rPr lang="en-US" sz="1200" i="1" dirty="0">
                <a:solidFill>
                  <a:srgbClr val="000000"/>
                </a:solidFill>
                <a:latin typeface="+mn-lt"/>
              </a:rPr>
              <a:t>Multi task incremental;</a:t>
            </a:r>
          </a:p>
          <a:p>
            <a:pPr marL="285750" indent="-285750">
              <a:buClr>
                <a:schemeClr val="accent1">
                  <a:lumMod val="25000"/>
                </a:schemeClr>
              </a:buClr>
              <a:buFont typeface="Wingdings" pitchFamily="2" charset="2"/>
              <a:buChar char="§"/>
            </a:pPr>
            <a:r>
              <a:rPr lang="en-US" sz="1200" i="1" dirty="0">
                <a:solidFill>
                  <a:srgbClr val="000000"/>
                </a:solidFill>
                <a:latin typeface="+mn-lt"/>
              </a:rPr>
              <a:t>Domain incremental</a:t>
            </a:r>
          </a:p>
        </p:txBody>
      </p:sp>
      <p:sp>
        <p:nvSpPr>
          <p:cNvPr id="30" name="CasellaDiTesto 29">
            <a:extLst>
              <a:ext uri="{FF2B5EF4-FFF2-40B4-BE49-F238E27FC236}">
                <a16:creationId xmlns:a16="http://schemas.microsoft.com/office/drawing/2014/main" id="{0877971A-53F3-E84A-9250-F2CD4F524076}"/>
              </a:ext>
            </a:extLst>
          </p:cNvPr>
          <p:cNvSpPr txBox="1"/>
          <p:nvPr/>
        </p:nvSpPr>
        <p:spPr>
          <a:xfrm>
            <a:off x="2667000" y="3367236"/>
            <a:ext cx="2028246" cy="1754326"/>
          </a:xfrm>
          <a:prstGeom prst="rect">
            <a:avLst/>
          </a:prstGeom>
          <a:noFill/>
        </p:spPr>
        <p:txBody>
          <a:bodyPr wrap="square" rtlCol="0">
            <a:spAutoFit/>
          </a:bodyPr>
          <a:lstStyle/>
          <a:p>
            <a:pPr>
              <a:buClr>
                <a:schemeClr val="accent1">
                  <a:lumMod val="25000"/>
                </a:schemeClr>
              </a:buClr>
            </a:pPr>
            <a:r>
              <a:rPr lang="en-US" sz="1400" dirty="0">
                <a:solidFill>
                  <a:srgbClr val="000000"/>
                </a:solidFill>
                <a:latin typeface="+mn-lt"/>
              </a:rPr>
              <a:t>Performing three different CL </a:t>
            </a:r>
            <a:r>
              <a:rPr lang="en-US" sz="1400" b="1" dirty="0">
                <a:solidFill>
                  <a:srgbClr val="000000"/>
                </a:solidFill>
                <a:latin typeface="+mn-lt"/>
              </a:rPr>
              <a:t>strategies</a:t>
            </a:r>
            <a:r>
              <a:rPr lang="en-US" sz="1400" dirty="0">
                <a:solidFill>
                  <a:srgbClr val="000000"/>
                </a:solidFill>
                <a:latin typeface="+mn-lt"/>
              </a:rPr>
              <a:t> on benchmarks previously created:</a:t>
            </a:r>
          </a:p>
          <a:p>
            <a:pPr>
              <a:buClr>
                <a:schemeClr val="accent1">
                  <a:lumMod val="25000"/>
                </a:schemeClr>
              </a:buClr>
            </a:pPr>
            <a:endParaRPr lang="en-US" sz="400" dirty="0">
              <a:solidFill>
                <a:srgbClr val="000000"/>
              </a:solidFill>
              <a:latin typeface="+mn-lt"/>
            </a:endParaRPr>
          </a:p>
          <a:p>
            <a:pPr marL="285750" indent="-285750">
              <a:buClr>
                <a:schemeClr val="accent1">
                  <a:lumMod val="25000"/>
                </a:schemeClr>
              </a:buClr>
              <a:buFont typeface="Wingdings" pitchFamily="2" charset="2"/>
              <a:buChar char="§"/>
            </a:pPr>
            <a:r>
              <a:rPr lang="en-US" sz="1200" i="1" dirty="0">
                <a:solidFill>
                  <a:srgbClr val="000000"/>
                </a:solidFill>
                <a:latin typeface="+mn-lt"/>
              </a:rPr>
              <a:t>Replay;</a:t>
            </a:r>
          </a:p>
          <a:p>
            <a:pPr marL="285750" indent="-285750">
              <a:buClr>
                <a:schemeClr val="accent1">
                  <a:lumMod val="25000"/>
                </a:schemeClr>
              </a:buClr>
              <a:buFont typeface="Wingdings" pitchFamily="2" charset="2"/>
              <a:buChar char="§"/>
            </a:pPr>
            <a:r>
              <a:rPr lang="en-US" sz="1200" i="1" dirty="0">
                <a:solidFill>
                  <a:srgbClr val="000000"/>
                </a:solidFill>
                <a:latin typeface="+mn-lt"/>
              </a:rPr>
              <a:t>Naive;</a:t>
            </a:r>
          </a:p>
          <a:p>
            <a:pPr marL="285750" indent="-285750">
              <a:buClr>
                <a:schemeClr val="accent1">
                  <a:lumMod val="25000"/>
                </a:schemeClr>
              </a:buClr>
              <a:buFont typeface="Wingdings" pitchFamily="2" charset="2"/>
              <a:buChar char="§"/>
            </a:pPr>
            <a:r>
              <a:rPr lang="en-US" sz="1200" i="1" dirty="0">
                <a:solidFill>
                  <a:srgbClr val="000000"/>
                </a:solidFill>
                <a:latin typeface="+mn-lt"/>
              </a:rPr>
              <a:t>EWC (Elastic Wight Consolidation)</a:t>
            </a:r>
          </a:p>
        </p:txBody>
      </p:sp>
      <p:sp>
        <p:nvSpPr>
          <p:cNvPr id="31" name="CasellaDiTesto 30">
            <a:extLst>
              <a:ext uri="{FF2B5EF4-FFF2-40B4-BE49-F238E27FC236}">
                <a16:creationId xmlns:a16="http://schemas.microsoft.com/office/drawing/2014/main" id="{0F2E207B-3838-2145-9805-072EFDCD97CC}"/>
              </a:ext>
            </a:extLst>
          </p:cNvPr>
          <p:cNvSpPr txBox="1"/>
          <p:nvPr/>
        </p:nvSpPr>
        <p:spPr>
          <a:xfrm>
            <a:off x="4788024" y="3374745"/>
            <a:ext cx="2028246" cy="2123658"/>
          </a:xfrm>
          <a:prstGeom prst="rect">
            <a:avLst/>
          </a:prstGeom>
          <a:noFill/>
        </p:spPr>
        <p:txBody>
          <a:bodyPr wrap="square" rtlCol="0">
            <a:spAutoFit/>
          </a:bodyPr>
          <a:lstStyle/>
          <a:p>
            <a:pPr>
              <a:buClr>
                <a:schemeClr val="accent1">
                  <a:lumMod val="25000"/>
                </a:schemeClr>
              </a:buClr>
            </a:pPr>
            <a:r>
              <a:rPr lang="en-US" sz="1400" dirty="0">
                <a:solidFill>
                  <a:srgbClr val="000000"/>
                </a:solidFill>
                <a:latin typeface="+mn-lt"/>
              </a:rPr>
              <a:t>Strategies evaluation on different CL </a:t>
            </a:r>
            <a:r>
              <a:rPr lang="en-US" sz="1400" b="1" dirty="0">
                <a:solidFill>
                  <a:srgbClr val="000000"/>
                </a:solidFill>
                <a:latin typeface="+mn-lt"/>
              </a:rPr>
              <a:t>metrics</a:t>
            </a:r>
            <a:r>
              <a:rPr lang="en-US" sz="1400" dirty="0">
                <a:solidFill>
                  <a:srgbClr val="000000"/>
                </a:solidFill>
                <a:latin typeface="+mn-lt"/>
              </a:rPr>
              <a:t> with </a:t>
            </a:r>
            <a:r>
              <a:rPr lang="en-US" sz="1400" i="1" dirty="0">
                <a:solidFill>
                  <a:srgbClr val="000000"/>
                </a:solidFill>
                <a:latin typeface="+mn-lt"/>
              </a:rPr>
              <a:t>five</a:t>
            </a:r>
            <a:r>
              <a:rPr lang="en-US" sz="1400" dirty="0">
                <a:solidFill>
                  <a:srgbClr val="000000"/>
                </a:solidFill>
                <a:latin typeface="+mn-lt"/>
              </a:rPr>
              <a:t> different executions:</a:t>
            </a:r>
          </a:p>
          <a:p>
            <a:pPr>
              <a:buClr>
                <a:schemeClr val="accent1">
                  <a:lumMod val="25000"/>
                </a:schemeClr>
              </a:buClr>
            </a:pPr>
            <a:endParaRPr lang="en-US" sz="400" dirty="0">
              <a:solidFill>
                <a:srgbClr val="000000"/>
              </a:solidFill>
              <a:latin typeface="+mn-lt"/>
            </a:endParaRPr>
          </a:p>
          <a:p>
            <a:pPr marL="285750" indent="-285750">
              <a:buClr>
                <a:schemeClr val="accent1">
                  <a:lumMod val="25000"/>
                </a:schemeClr>
              </a:buClr>
              <a:buFont typeface="Wingdings" pitchFamily="2" charset="2"/>
              <a:buChar char="§"/>
            </a:pPr>
            <a:r>
              <a:rPr lang="en-US" sz="1200" i="1" dirty="0">
                <a:solidFill>
                  <a:srgbClr val="000000"/>
                </a:solidFill>
                <a:latin typeface="+mn-lt"/>
              </a:rPr>
              <a:t>Accuracy;</a:t>
            </a:r>
          </a:p>
          <a:p>
            <a:pPr marL="285750" indent="-285750">
              <a:buClr>
                <a:schemeClr val="accent1">
                  <a:lumMod val="25000"/>
                </a:schemeClr>
              </a:buClr>
              <a:buFont typeface="Wingdings" pitchFamily="2" charset="2"/>
              <a:buChar char="§"/>
            </a:pPr>
            <a:r>
              <a:rPr lang="en-US" sz="1200" i="1" dirty="0">
                <a:solidFill>
                  <a:srgbClr val="000000"/>
                </a:solidFill>
                <a:latin typeface="+mn-lt"/>
              </a:rPr>
              <a:t>Loss;</a:t>
            </a:r>
          </a:p>
          <a:p>
            <a:pPr marL="285750" indent="-285750">
              <a:buClr>
                <a:schemeClr val="accent1">
                  <a:lumMod val="25000"/>
                </a:schemeClr>
              </a:buClr>
              <a:buFont typeface="Wingdings" pitchFamily="2" charset="2"/>
              <a:buChar char="§"/>
            </a:pPr>
            <a:r>
              <a:rPr lang="en-US" sz="1200" i="1" dirty="0">
                <a:solidFill>
                  <a:srgbClr val="000000"/>
                </a:solidFill>
                <a:latin typeface="+mn-lt"/>
              </a:rPr>
              <a:t>Forgetting;</a:t>
            </a:r>
          </a:p>
          <a:p>
            <a:pPr marL="285750" indent="-285750">
              <a:buClr>
                <a:schemeClr val="accent1">
                  <a:lumMod val="25000"/>
                </a:schemeClr>
              </a:buClr>
              <a:buFont typeface="Wingdings" pitchFamily="2" charset="2"/>
              <a:buChar char="§"/>
            </a:pPr>
            <a:r>
              <a:rPr lang="en-US" sz="1200" i="1" dirty="0">
                <a:solidFill>
                  <a:srgbClr val="000000"/>
                </a:solidFill>
                <a:latin typeface="+mn-lt"/>
              </a:rPr>
              <a:t>BWT (Backward Transfer);</a:t>
            </a:r>
          </a:p>
          <a:p>
            <a:pPr marL="285750" indent="-285750">
              <a:buClr>
                <a:schemeClr val="accent1">
                  <a:lumMod val="25000"/>
                </a:schemeClr>
              </a:buClr>
              <a:buFont typeface="Wingdings" pitchFamily="2" charset="2"/>
              <a:buChar char="§"/>
            </a:pPr>
            <a:r>
              <a:rPr lang="en-US" sz="1200" i="1" dirty="0">
                <a:solidFill>
                  <a:srgbClr val="000000"/>
                </a:solidFill>
                <a:latin typeface="+mn-lt"/>
              </a:rPr>
              <a:t>System metrics</a:t>
            </a:r>
          </a:p>
        </p:txBody>
      </p:sp>
      <p:sp>
        <p:nvSpPr>
          <p:cNvPr id="32" name="CasellaDiTesto 31">
            <a:extLst>
              <a:ext uri="{FF2B5EF4-FFF2-40B4-BE49-F238E27FC236}">
                <a16:creationId xmlns:a16="http://schemas.microsoft.com/office/drawing/2014/main" id="{27BCF58E-4EB7-9E41-822B-3BAA98E845E5}"/>
              </a:ext>
            </a:extLst>
          </p:cNvPr>
          <p:cNvSpPr txBox="1"/>
          <p:nvPr/>
        </p:nvSpPr>
        <p:spPr>
          <a:xfrm>
            <a:off x="6951352" y="3362054"/>
            <a:ext cx="2028246" cy="1969770"/>
          </a:xfrm>
          <a:prstGeom prst="rect">
            <a:avLst/>
          </a:prstGeom>
          <a:noFill/>
        </p:spPr>
        <p:txBody>
          <a:bodyPr wrap="square" rtlCol="0">
            <a:spAutoFit/>
          </a:bodyPr>
          <a:lstStyle/>
          <a:p>
            <a:pPr>
              <a:buClr>
                <a:schemeClr val="accent1">
                  <a:lumMod val="25000"/>
                </a:schemeClr>
              </a:buClr>
            </a:pPr>
            <a:r>
              <a:rPr lang="en-US" sz="1400" dirty="0">
                <a:solidFill>
                  <a:srgbClr val="000000"/>
                </a:solidFill>
                <a:latin typeface="+mn-lt"/>
              </a:rPr>
              <a:t>Contributions, considerations and possible future works:</a:t>
            </a:r>
          </a:p>
          <a:p>
            <a:pPr>
              <a:buClr>
                <a:schemeClr val="accent1">
                  <a:lumMod val="25000"/>
                </a:schemeClr>
              </a:buClr>
            </a:pPr>
            <a:endParaRPr lang="en-US" sz="400" dirty="0">
              <a:solidFill>
                <a:srgbClr val="000000"/>
              </a:solidFill>
              <a:latin typeface="+mn-lt"/>
            </a:endParaRPr>
          </a:p>
          <a:p>
            <a:pPr marL="285750" indent="-285750">
              <a:buClr>
                <a:schemeClr val="accent1">
                  <a:lumMod val="25000"/>
                </a:schemeClr>
              </a:buClr>
              <a:buFont typeface="Wingdings" pitchFamily="2" charset="2"/>
              <a:buChar char="§"/>
            </a:pPr>
            <a:r>
              <a:rPr lang="en-US" sz="1200" i="1" dirty="0">
                <a:solidFill>
                  <a:srgbClr val="000000"/>
                </a:solidFill>
                <a:latin typeface="+mn-lt"/>
              </a:rPr>
              <a:t>Testing more CL strategies;</a:t>
            </a:r>
          </a:p>
          <a:p>
            <a:pPr marL="285750" indent="-285750">
              <a:buClr>
                <a:schemeClr val="accent1">
                  <a:lumMod val="25000"/>
                </a:schemeClr>
              </a:buClr>
              <a:buFont typeface="Wingdings" pitchFamily="2" charset="2"/>
              <a:buChar char="§"/>
            </a:pPr>
            <a:r>
              <a:rPr lang="en-US" sz="1200" i="1" dirty="0">
                <a:solidFill>
                  <a:srgbClr val="000000"/>
                </a:solidFill>
                <a:latin typeface="+mn-lt"/>
              </a:rPr>
              <a:t>New benchmark on different data;</a:t>
            </a:r>
          </a:p>
          <a:p>
            <a:pPr marL="285750" indent="-285750">
              <a:buClr>
                <a:schemeClr val="accent1">
                  <a:lumMod val="25000"/>
                </a:schemeClr>
              </a:buClr>
              <a:buFont typeface="Wingdings" pitchFamily="2" charset="2"/>
              <a:buChar char="§"/>
            </a:pPr>
            <a:r>
              <a:rPr lang="en-US" sz="1200" i="1" dirty="0">
                <a:solidFill>
                  <a:srgbClr val="000000"/>
                </a:solidFill>
                <a:latin typeface="+mn-lt"/>
              </a:rPr>
              <a:t>More contributions in Avalanche</a:t>
            </a:r>
          </a:p>
          <a:p>
            <a:pPr>
              <a:buClr>
                <a:schemeClr val="accent1">
                  <a:lumMod val="25000"/>
                </a:schemeClr>
              </a:buClr>
            </a:pPr>
            <a:endParaRPr lang="en-US" sz="400" dirty="0">
              <a:solidFill>
                <a:srgbClr val="000000"/>
              </a:solidFill>
              <a:latin typeface="+mn-lt"/>
            </a:endParaRPr>
          </a:p>
        </p:txBody>
      </p:sp>
    </p:spTree>
    <p:extLst>
      <p:ext uri="{BB962C8B-B14F-4D97-AF65-F5344CB8AC3E}">
        <p14:creationId xmlns:p14="http://schemas.microsoft.com/office/powerpoint/2010/main" val="21794287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A867E86-D201-4843-9405-3335E53343F2}"/>
              </a:ext>
            </a:extLst>
          </p:cNvPr>
          <p:cNvSpPr>
            <a:spLocks noGrp="1"/>
          </p:cNvSpPr>
          <p:nvPr>
            <p:ph type="title"/>
          </p:nvPr>
        </p:nvSpPr>
        <p:spPr/>
        <p:txBody>
          <a:bodyPr/>
          <a:lstStyle/>
          <a:p>
            <a:r>
              <a:rPr lang="it-IT" dirty="0"/>
              <a:t>Audio classification: ESC-50 Dataset</a:t>
            </a:r>
          </a:p>
        </p:txBody>
      </p:sp>
      <p:sp>
        <p:nvSpPr>
          <p:cNvPr id="5" name="Segnaposto data 4">
            <a:extLst>
              <a:ext uri="{FF2B5EF4-FFF2-40B4-BE49-F238E27FC236}">
                <a16:creationId xmlns:a16="http://schemas.microsoft.com/office/drawing/2014/main" id="{F94622EC-0D29-CD43-9495-8FA657F83B98}"/>
              </a:ext>
            </a:extLst>
          </p:cNvPr>
          <p:cNvSpPr>
            <a:spLocks noGrp="1"/>
          </p:cNvSpPr>
          <p:nvPr>
            <p:ph type="dt" sz="half" idx="10"/>
          </p:nvPr>
        </p:nvSpPr>
        <p:spPr/>
        <p:txBody>
          <a:bodyPr/>
          <a:lstStyle/>
          <a:p>
            <a:r>
              <a:rPr lang="it-IT" altLang="en-US" dirty="0">
                <a:solidFill>
                  <a:schemeClr val="bg1"/>
                </a:solidFill>
              </a:rPr>
              <a:t>20/01/2022</a:t>
            </a:r>
          </a:p>
          <a:p>
            <a:endParaRPr lang="it-IT" altLang="it-IT" dirty="0"/>
          </a:p>
        </p:txBody>
      </p:sp>
      <p:sp>
        <p:nvSpPr>
          <p:cNvPr id="6" name="Segnaposto piè di pagina 5">
            <a:extLst>
              <a:ext uri="{FF2B5EF4-FFF2-40B4-BE49-F238E27FC236}">
                <a16:creationId xmlns:a16="http://schemas.microsoft.com/office/drawing/2014/main" id="{747E1C04-A894-4E4A-91DF-C95A338065B3}"/>
              </a:ext>
            </a:extLst>
          </p:cNvPr>
          <p:cNvSpPr>
            <a:spLocks noGrp="1"/>
          </p:cNvSpPr>
          <p:nvPr>
            <p:ph type="ftr" sz="quarter" idx="11"/>
          </p:nvPr>
        </p:nvSpPr>
        <p:spPr/>
        <p:txBody>
          <a:bodyPr/>
          <a:lstStyle/>
          <a:p>
            <a:r>
              <a:rPr lang="it-IT" altLang="it-IT" dirty="0"/>
              <a:t>Evaluating Continual Learning strategies </a:t>
            </a:r>
          </a:p>
          <a:p>
            <a:r>
              <a:rPr lang="it-IT" altLang="it-IT" dirty="0"/>
              <a:t>for audio classification</a:t>
            </a:r>
          </a:p>
        </p:txBody>
      </p:sp>
      <p:sp>
        <p:nvSpPr>
          <p:cNvPr id="7" name="Segnaposto numero diapositiva 6">
            <a:extLst>
              <a:ext uri="{FF2B5EF4-FFF2-40B4-BE49-F238E27FC236}">
                <a16:creationId xmlns:a16="http://schemas.microsoft.com/office/drawing/2014/main" id="{C50BB9B6-1A4F-B248-87DD-235A0610CD47}"/>
              </a:ext>
            </a:extLst>
          </p:cNvPr>
          <p:cNvSpPr>
            <a:spLocks noGrp="1"/>
          </p:cNvSpPr>
          <p:nvPr>
            <p:ph type="sldNum" sz="quarter" idx="12"/>
          </p:nvPr>
        </p:nvSpPr>
        <p:spPr/>
        <p:txBody>
          <a:bodyPr/>
          <a:lstStyle/>
          <a:p>
            <a:r>
              <a:rPr lang="it-IT" altLang="it-IT" dirty="0"/>
              <a:t>Pagina </a:t>
            </a:r>
            <a:fld id="{347CDF99-D98A-D247-B763-4E6EA76299AB}" type="slidenum">
              <a:rPr lang="it-IT" altLang="it-IT" smtClean="0"/>
              <a:pPr/>
              <a:t>6</a:t>
            </a:fld>
            <a:endParaRPr lang="it-IT" altLang="it-IT" dirty="0"/>
          </a:p>
        </p:txBody>
      </p:sp>
      <p:sp>
        <p:nvSpPr>
          <p:cNvPr id="8" name="CasellaDiTesto 7">
            <a:extLst>
              <a:ext uri="{FF2B5EF4-FFF2-40B4-BE49-F238E27FC236}">
                <a16:creationId xmlns:a16="http://schemas.microsoft.com/office/drawing/2014/main" id="{6E59CB27-CBD3-3D40-9A15-B317F68D0C67}"/>
              </a:ext>
            </a:extLst>
          </p:cNvPr>
          <p:cNvSpPr txBox="1"/>
          <p:nvPr/>
        </p:nvSpPr>
        <p:spPr>
          <a:xfrm>
            <a:off x="459444" y="1193190"/>
            <a:ext cx="4379924" cy="2523768"/>
          </a:xfrm>
          <a:prstGeom prst="rect">
            <a:avLst/>
          </a:prstGeom>
          <a:noFill/>
        </p:spPr>
        <p:txBody>
          <a:bodyPr wrap="square" rtlCol="0">
            <a:spAutoFit/>
          </a:bodyPr>
          <a:lstStyle/>
          <a:p>
            <a:pPr marL="171450" indent="-171450">
              <a:buClr>
                <a:schemeClr val="accent1">
                  <a:lumMod val="25000"/>
                </a:schemeClr>
              </a:buClr>
              <a:buFont typeface="Wingdings" panose="05000000000000000000" pitchFamily="2" charset="2"/>
              <a:buChar char="q"/>
            </a:pPr>
            <a:r>
              <a:rPr lang="en-US" sz="1400" dirty="0">
                <a:solidFill>
                  <a:srgbClr val="000000"/>
                </a:solidFill>
                <a:latin typeface="+mn-lt"/>
              </a:rPr>
              <a:t> The </a:t>
            </a:r>
            <a:r>
              <a:rPr lang="en-US" sz="1400" b="1" dirty="0">
                <a:solidFill>
                  <a:srgbClr val="000000"/>
                </a:solidFill>
                <a:latin typeface="+mn-lt"/>
              </a:rPr>
              <a:t>ESC-50 dataset </a:t>
            </a:r>
            <a:r>
              <a:rPr lang="en-US" sz="1400" dirty="0">
                <a:solidFill>
                  <a:srgbClr val="000000"/>
                </a:solidFill>
                <a:latin typeface="+mn-lt"/>
              </a:rPr>
              <a:t>consists of 2 000 labeled environmental recordings equally balanced between 50 classes (40 clips per class). For convenience, they are grouped in 5 loosely defined major categories (10 classes per category): </a:t>
            </a:r>
          </a:p>
          <a:p>
            <a:pPr>
              <a:buClr>
                <a:schemeClr val="accent1">
                  <a:lumMod val="25000"/>
                </a:schemeClr>
              </a:buClr>
            </a:pPr>
            <a:endParaRPr lang="en-US" sz="400" dirty="0">
              <a:solidFill>
                <a:srgbClr val="000000"/>
              </a:solidFill>
              <a:latin typeface="+mn-lt"/>
            </a:endParaRPr>
          </a:p>
          <a:p>
            <a:pPr marL="628650" lvl="1" indent="-171450">
              <a:buClr>
                <a:schemeClr val="accent1">
                  <a:lumMod val="25000"/>
                </a:schemeClr>
              </a:buClr>
              <a:buFont typeface="Arial" panose="020B0604020202020204" pitchFamily="34" charset="0"/>
              <a:buChar char="•"/>
            </a:pPr>
            <a:r>
              <a:rPr lang="en-US" sz="1400" i="1" dirty="0">
                <a:solidFill>
                  <a:srgbClr val="000000"/>
                </a:solidFill>
                <a:latin typeface="+mn-lt"/>
              </a:rPr>
              <a:t>animal sounds,</a:t>
            </a:r>
          </a:p>
          <a:p>
            <a:pPr marL="628650" lvl="1" indent="-171450">
              <a:buClr>
                <a:schemeClr val="accent1">
                  <a:lumMod val="25000"/>
                </a:schemeClr>
              </a:buClr>
              <a:buFont typeface="Arial" panose="020B0604020202020204" pitchFamily="34" charset="0"/>
              <a:buChar char="•"/>
            </a:pPr>
            <a:r>
              <a:rPr lang="en-US" sz="1400" i="1" dirty="0">
                <a:solidFill>
                  <a:srgbClr val="000000"/>
                </a:solidFill>
              </a:rPr>
              <a:t>natural soundscapes and water sounds</a:t>
            </a:r>
            <a:endParaRPr lang="en-US" sz="1400" i="1" dirty="0">
              <a:solidFill>
                <a:srgbClr val="000000"/>
              </a:solidFill>
              <a:latin typeface="+mn-lt"/>
            </a:endParaRPr>
          </a:p>
          <a:p>
            <a:pPr marL="628650" lvl="1" indent="-171450">
              <a:buClr>
                <a:schemeClr val="accent1">
                  <a:lumMod val="25000"/>
                </a:schemeClr>
              </a:buClr>
              <a:buFont typeface="Arial" panose="020B0604020202020204" pitchFamily="34" charset="0"/>
              <a:buChar char="•"/>
            </a:pPr>
            <a:r>
              <a:rPr lang="en-US" sz="1400" i="1" dirty="0">
                <a:solidFill>
                  <a:srgbClr val="000000"/>
                </a:solidFill>
                <a:latin typeface="+mn-lt"/>
              </a:rPr>
              <a:t>human (non-speech) sounds, </a:t>
            </a:r>
          </a:p>
          <a:p>
            <a:pPr marL="628650" lvl="1" indent="-171450">
              <a:buClr>
                <a:schemeClr val="accent1">
                  <a:lumMod val="25000"/>
                </a:schemeClr>
              </a:buClr>
              <a:buFont typeface="Arial" panose="020B0604020202020204" pitchFamily="34" charset="0"/>
              <a:buChar char="•"/>
            </a:pPr>
            <a:r>
              <a:rPr lang="en-US" sz="1400" i="1" dirty="0">
                <a:solidFill>
                  <a:srgbClr val="000000"/>
                </a:solidFill>
                <a:latin typeface="+mn-lt"/>
              </a:rPr>
              <a:t>interior/domestic sounds, </a:t>
            </a:r>
          </a:p>
          <a:p>
            <a:pPr marL="628650" lvl="1" indent="-171450">
              <a:buClr>
                <a:schemeClr val="accent1">
                  <a:lumMod val="25000"/>
                </a:schemeClr>
              </a:buClr>
              <a:buFont typeface="Arial" panose="020B0604020202020204" pitchFamily="34" charset="0"/>
              <a:buChar char="•"/>
            </a:pPr>
            <a:r>
              <a:rPr lang="en-US" sz="1400" i="1" dirty="0">
                <a:solidFill>
                  <a:srgbClr val="000000"/>
                </a:solidFill>
                <a:latin typeface="+mn-lt"/>
              </a:rPr>
              <a:t>exterior/urban noises. </a:t>
            </a:r>
          </a:p>
          <a:p>
            <a:pPr lvl="1">
              <a:buClr>
                <a:schemeClr val="accent1">
                  <a:lumMod val="25000"/>
                </a:schemeClr>
              </a:buClr>
            </a:pPr>
            <a:endParaRPr lang="en-US" sz="1400" dirty="0">
              <a:solidFill>
                <a:srgbClr val="000000"/>
              </a:solidFill>
              <a:latin typeface="+mn-lt"/>
            </a:endParaRPr>
          </a:p>
        </p:txBody>
      </p:sp>
      <p:pic>
        <p:nvPicPr>
          <p:cNvPr id="14" name="Immagine 13">
            <a:extLst>
              <a:ext uri="{FF2B5EF4-FFF2-40B4-BE49-F238E27FC236}">
                <a16:creationId xmlns:a16="http://schemas.microsoft.com/office/drawing/2014/main" id="{704CF5CF-6BD0-FE41-815D-D9127041F90B}"/>
              </a:ext>
            </a:extLst>
          </p:cNvPr>
          <p:cNvPicPr>
            <a:picLocks noChangeAspect="1"/>
          </p:cNvPicPr>
          <p:nvPr/>
        </p:nvPicPr>
        <p:blipFill>
          <a:blip r:embed="rId2"/>
          <a:stretch>
            <a:fillRect/>
          </a:stretch>
        </p:blipFill>
        <p:spPr>
          <a:xfrm>
            <a:off x="4839369" y="891995"/>
            <a:ext cx="3766422" cy="3062635"/>
          </a:xfrm>
          <a:prstGeom prst="rect">
            <a:avLst/>
          </a:prstGeom>
        </p:spPr>
      </p:pic>
      <p:pic>
        <p:nvPicPr>
          <p:cNvPr id="12" name="Immagine 11" descr="Immagine che contiene testo, monitor, schermo, appartamento&#10;&#10;Descrizione generata automaticamente">
            <a:extLst>
              <a:ext uri="{FF2B5EF4-FFF2-40B4-BE49-F238E27FC236}">
                <a16:creationId xmlns:a16="http://schemas.microsoft.com/office/drawing/2014/main" id="{9541891D-BE09-BB4F-AB32-39BD3010DE52}"/>
              </a:ext>
            </a:extLst>
          </p:cNvPr>
          <p:cNvPicPr>
            <a:picLocks noChangeAspect="1"/>
          </p:cNvPicPr>
          <p:nvPr/>
        </p:nvPicPr>
        <p:blipFill>
          <a:blip r:embed="rId3"/>
          <a:stretch>
            <a:fillRect/>
          </a:stretch>
        </p:blipFill>
        <p:spPr>
          <a:xfrm>
            <a:off x="5150139" y="4189772"/>
            <a:ext cx="3601148" cy="1516273"/>
          </a:xfrm>
          <a:prstGeom prst="rect">
            <a:avLst/>
          </a:prstGeom>
          <a:ln>
            <a:solidFill>
              <a:schemeClr val="accent3">
                <a:lumMod val="65000"/>
              </a:schemeClr>
            </a:solidFill>
          </a:ln>
        </p:spPr>
      </p:pic>
      <p:pic>
        <p:nvPicPr>
          <p:cNvPr id="10" name="Immagine 9" descr="Immagine che contiene tavolo&#10;&#10;Descrizione generata automaticamente">
            <a:extLst>
              <a:ext uri="{FF2B5EF4-FFF2-40B4-BE49-F238E27FC236}">
                <a16:creationId xmlns:a16="http://schemas.microsoft.com/office/drawing/2014/main" id="{B9E67A13-D9B5-D243-BCC1-F3F76E64F6AF}"/>
              </a:ext>
            </a:extLst>
          </p:cNvPr>
          <p:cNvPicPr>
            <a:picLocks noChangeAspect="1"/>
          </p:cNvPicPr>
          <p:nvPr/>
        </p:nvPicPr>
        <p:blipFill>
          <a:blip r:embed="rId4"/>
          <a:stretch>
            <a:fillRect/>
          </a:stretch>
        </p:blipFill>
        <p:spPr>
          <a:xfrm>
            <a:off x="459444" y="3789040"/>
            <a:ext cx="4380686" cy="2092881"/>
          </a:xfrm>
          <a:prstGeom prst="rect">
            <a:avLst/>
          </a:prstGeom>
          <a:ln>
            <a:solidFill>
              <a:schemeClr val="accent3">
                <a:lumMod val="65000"/>
              </a:schemeClr>
            </a:solidFill>
          </a:ln>
        </p:spPr>
      </p:pic>
      <p:sp>
        <p:nvSpPr>
          <p:cNvPr id="15" name="CasellaDiTesto 14">
            <a:extLst>
              <a:ext uri="{FF2B5EF4-FFF2-40B4-BE49-F238E27FC236}">
                <a16:creationId xmlns:a16="http://schemas.microsoft.com/office/drawing/2014/main" id="{57505D1B-A802-464E-93EB-FC5D9F136413}"/>
              </a:ext>
            </a:extLst>
          </p:cNvPr>
          <p:cNvSpPr txBox="1"/>
          <p:nvPr/>
        </p:nvSpPr>
        <p:spPr>
          <a:xfrm>
            <a:off x="1219200" y="5855453"/>
            <a:ext cx="3418923" cy="261610"/>
          </a:xfrm>
          <a:prstGeom prst="rect">
            <a:avLst/>
          </a:prstGeom>
          <a:noFill/>
        </p:spPr>
        <p:txBody>
          <a:bodyPr wrap="square" rtlCol="0">
            <a:spAutoFit/>
          </a:bodyPr>
          <a:lstStyle/>
          <a:p>
            <a:r>
              <a:rPr lang="en-US" sz="1100" b="1" dirty="0">
                <a:solidFill>
                  <a:srgbClr val="000000"/>
                </a:solidFill>
                <a:latin typeface="+mn-lt"/>
                <a:cs typeface="Calibri" panose="020F0502020204030204" pitchFamily="34" charset="0"/>
              </a:rPr>
              <a:t>Tab1: </a:t>
            </a:r>
            <a:r>
              <a:rPr lang="en-US" sz="1100" dirty="0">
                <a:solidFill>
                  <a:srgbClr val="000000"/>
                </a:solidFill>
                <a:latin typeface="+mn-lt"/>
                <a:cs typeface="Calibri" panose="020F0502020204030204" pitchFamily="34" charset="0"/>
              </a:rPr>
              <a:t>ESC-50 classes</a:t>
            </a:r>
          </a:p>
        </p:txBody>
      </p:sp>
      <p:sp>
        <p:nvSpPr>
          <p:cNvPr id="16" name="CasellaDiTesto 15">
            <a:extLst>
              <a:ext uri="{FF2B5EF4-FFF2-40B4-BE49-F238E27FC236}">
                <a16:creationId xmlns:a16="http://schemas.microsoft.com/office/drawing/2014/main" id="{CD375797-782E-CA41-97ED-991488192468}"/>
              </a:ext>
            </a:extLst>
          </p:cNvPr>
          <p:cNvSpPr txBox="1"/>
          <p:nvPr/>
        </p:nvSpPr>
        <p:spPr>
          <a:xfrm>
            <a:off x="5731292" y="5794543"/>
            <a:ext cx="3418923" cy="261610"/>
          </a:xfrm>
          <a:prstGeom prst="rect">
            <a:avLst/>
          </a:prstGeom>
          <a:noFill/>
        </p:spPr>
        <p:txBody>
          <a:bodyPr wrap="square" rtlCol="0">
            <a:spAutoFit/>
          </a:bodyPr>
          <a:lstStyle/>
          <a:p>
            <a:r>
              <a:rPr lang="en-US" sz="1100" b="1" dirty="0">
                <a:solidFill>
                  <a:srgbClr val="000000"/>
                </a:solidFill>
                <a:latin typeface="+mn-lt"/>
                <a:cs typeface="Calibri" panose="020F0502020204030204" pitchFamily="34" charset="0"/>
              </a:rPr>
              <a:t>Fig4: </a:t>
            </a:r>
            <a:r>
              <a:rPr lang="en-US" sz="1100" dirty="0">
                <a:solidFill>
                  <a:srgbClr val="000000"/>
                </a:solidFill>
                <a:latin typeface="+mn-lt"/>
                <a:cs typeface="Calibri" panose="020F0502020204030204" pitchFamily="34" charset="0"/>
              </a:rPr>
              <a:t>Example of mel-spectogram</a:t>
            </a:r>
          </a:p>
        </p:txBody>
      </p:sp>
      <p:sp>
        <p:nvSpPr>
          <p:cNvPr id="17" name="CasellaDiTesto 16">
            <a:extLst>
              <a:ext uri="{FF2B5EF4-FFF2-40B4-BE49-F238E27FC236}">
                <a16:creationId xmlns:a16="http://schemas.microsoft.com/office/drawing/2014/main" id="{EA9F8907-2F78-4042-89F0-93FB31E7F9CE}"/>
              </a:ext>
            </a:extLst>
          </p:cNvPr>
          <p:cNvSpPr txBox="1"/>
          <p:nvPr/>
        </p:nvSpPr>
        <p:spPr>
          <a:xfrm>
            <a:off x="6012160" y="3853562"/>
            <a:ext cx="3418923" cy="261610"/>
          </a:xfrm>
          <a:prstGeom prst="rect">
            <a:avLst/>
          </a:prstGeom>
          <a:noFill/>
        </p:spPr>
        <p:txBody>
          <a:bodyPr wrap="square" rtlCol="0">
            <a:spAutoFit/>
          </a:bodyPr>
          <a:lstStyle/>
          <a:p>
            <a:r>
              <a:rPr lang="en-US" sz="1100" b="1" dirty="0">
                <a:solidFill>
                  <a:srgbClr val="000000"/>
                </a:solidFill>
                <a:latin typeface="+mn-lt"/>
                <a:cs typeface="Calibri" panose="020F0502020204030204" pitchFamily="34" charset="0"/>
              </a:rPr>
              <a:t>Fig3: </a:t>
            </a:r>
            <a:r>
              <a:rPr lang="en-US" sz="1100" dirty="0">
                <a:solidFill>
                  <a:srgbClr val="000000"/>
                </a:solidFill>
                <a:latin typeface="+mn-lt"/>
                <a:cs typeface="Calibri" panose="020F0502020204030204" pitchFamily="34" charset="0"/>
              </a:rPr>
              <a:t>Audio preprocessing</a:t>
            </a:r>
          </a:p>
        </p:txBody>
      </p:sp>
    </p:spTree>
    <p:extLst>
      <p:ext uri="{BB962C8B-B14F-4D97-AF65-F5344CB8AC3E}">
        <p14:creationId xmlns:p14="http://schemas.microsoft.com/office/powerpoint/2010/main" val="41955189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A72D0B9-1A6F-4547-9484-A8FC10E9A5FF}"/>
              </a:ext>
            </a:extLst>
          </p:cNvPr>
          <p:cNvSpPr>
            <a:spLocks noGrp="1"/>
          </p:cNvSpPr>
          <p:nvPr>
            <p:ph type="title"/>
          </p:nvPr>
        </p:nvSpPr>
        <p:spPr>
          <a:xfrm>
            <a:off x="334962" y="348149"/>
            <a:ext cx="7559675" cy="504825"/>
          </a:xfrm>
        </p:spPr>
        <p:txBody>
          <a:bodyPr/>
          <a:lstStyle/>
          <a:p>
            <a:r>
              <a:rPr lang="it-IT" dirty="0"/>
              <a:t>CL scenarios</a:t>
            </a:r>
          </a:p>
        </p:txBody>
      </p:sp>
      <p:sp>
        <p:nvSpPr>
          <p:cNvPr id="5" name="Segnaposto data 4">
            <a:extLst>
              <a:ext uri="{FF2B5EF4-FFF2-40B4-BE49-F238E27FC236}">
                <a16:creationId xmlns:a16="http://schemas.microsoft.com/office/drawing/2014/main" id="{D2D7CC9D-4A56-B240-AF67-A8CAE4D274B4}"/>
              </a:ext>
            </a:extLst>
          </p:cNvPr>
          <p:cNvSpPr>
            <a:spLocks noGrp="1"/>
          </p:cNvSpPr>
          <p:nvPr>
            <p:ph type="dt" sz="half" idx="10"/>
          </p:nvPr>
        </p:nvSpPr>
        <p:spPr/>
        <p:txBody>
          <a:bodyPr/>
          <a:lstStyle/>
          <a:p>
            <a:r>
              <a:rPr lang="it-IT" altLang="en-US" dirty="0">
                <a:solidFill>
                  <a:schemeClr val="bg1"/>
                </a:solidFill>
              </a:rPr>
              <a:t>20/01/2022</a:t>
            </a:r>
          </a:p>
          <a:p>
            <a:endParaRPr lang="it-IT" altLang="it-IT" dirty="0"/>
          </a:p>
        </p:txBody>
      </p:sp>
      <p:sp>
        <p:nvSpPr>
          <p:cNvPr id="6" name="Segnaposto piè di pagina 5">
            <a:extLst>
              <a:ext uri="{FF2B5EF4-FFF2-40B4-BE49-F238E27FC236}">
                <a16:creationId xmlns:a16="http://schemas.microsoft.com/office/drawing/2014/main" id="{3DEF5806-801E-8E40-99F5-0730A0DAE785}"/>
              </a:ext>
            </a:extLst>
          </p:cNvPr>
          <p:cNvSpPr>
            <a:spLocks noGrp="1"/>
          </p:cNvSpPr>
          <p:nvPr>
            <p:ph type="ftr" sz="quarter" idx="11"/>
          </p:nvPr>
        </p:nvSpPr>
        <p:spPr/>
        <p:txBody>
          <a:bodyPr/>
          <a:lstStyle/>
          <a:p>
            <a:r>
              <a:rPr lang="it-IT" altLang="it-IT" dirty="0"/>
              <a:t>Evaluating Continual Learning strategies </a:t>
            </a:r>
          </a:p>
          <a:p>
            <a:r>
              <a:rPr lang="it-IT" altLang="it-IT" dirty="0"/>
              <a:t>for audio classification</a:t>
            </a:r>
          </a:p>
        </p:txBody>
      </p:sp>
      <p:sp>
        <p:nvSpPr>
          <p:cNvPr id="7" name="Segnaposto numero diapositiva 6">
            <a:extLst>
              <a:ext uri="{FF2B5EF4-FFF2-40B4-BE49-F238E27FC236}">
                <a16:creationId xmlns:a16="http://schemas.microsoft.com/office/drawing/2014/main" id="{0C3B8631-5AAE-8040-BEC2-3C2BAB25FE67}"/>
              </a:ext>
            </a:extLst>
          </p:cNvPr>
          <p:cNvSpPr>
            <a:spLocks noGrp="1"/>
          </p:cNvSpPr>
          <p:nvPr>
            <p:ph type="sldNum" sz="quarter" idx="12"/>
          </p:nvPr>
        </p:nvSpPr>
        <p:spPr/>
        <p:txBody>
          <a:bodyPr/>
          <a:lstStyle/>
          <a:p>
            <a:r>
              <a:rPr lang="it-IT" altLang="it-IT" dirty="0"/>
              <a:t>Pagina </a:t>
            </a:r>
            <a:fld id="{347CDF99-D98A-D247-B763-4E6EA76299AB}" type="slidenum">
              <a:rPr lang="it-IT" altLang="it-IT" smtClean="0"/>
              <a:pPr/>
              <a:t>7</a:t>
            </a:fld>
            <a:endParaRPr lang="it-IT" altLang="it-IT" dirty="0"/>
          </a:p>
        </p:txBody>
      </p:sp>
      <p:sp>
        <p:nvSpPr>
          <p:cNvPr id="8" name="CasellaDiTesto 7">
            <a:extLst>
              <a:ext uri="{FF2B5EF4-FFF2-40B4-BE49-F238E27FC236}">
                <a16:creationId xmlns:a16="http://schemas.microsoft.com/office/drawing/2014/main" id="{81335779-D19B-5F4B-A0E7-9D6062636C1F}"/>
              </a:ext>
            </a:extLst>
          </p:cNvPr>
          <p:cNvSpPr txBox="1"/>
          <p:nvPr/>
        </p:nvSpPr>
        <p:spPr>
          <a:xfrm>
            <a:off x="616363" y="964466"/>
            <a:ext cx="3584887" cy="1815882"/>
          </a:xfrm>
          <a:prstGeom prst="rect">
            <a:avLst/>
          </a:prstGeom>
          <a:noFill/>
        </p:spPr>
        <p:txBody>
          <a:bodyPr wrap="square" rtlCol="0">
            <a:spAutoFit/>
          </a:bodyPr>
          <a:lstStyle/>
          <a:p>
            <a:pPr marL="171450" indent="-171450">
              <a:buClr>
                <a:schemeClr val="accent1">
                  <a:lumMod val="25000"/>
                </a:schemeClr>
              </a:buClr>
              <a:buFont typeface="Wingdings" panose="05000000000000000000" pitchFamily="2" charset="2"/>
              <a:buChar char="q"/>
            </a:pPr>
            <a:r>
              <a:rPr lang="en-US" sz="1400" dirty="0">
                <a:solidFill>
                  <a:srgbClr val="000000"/>
                </a:solidFill>
                <a:latin typeface="+mn-lt"/>
              </a:rPr>
              <a:t> </a:t>
            </a:r>
            <a:r>
              <a:rPr lang="en-US" sz="1400" b="1" dirty="0">
                <a:solidFill>
                  <a:srgbClr val="000000"/>
                </a:solidFill>
                <a:latin typeface="+mn-lt"/>
              </a:rPr>
              <a:t>Multi task incremental: </a:t>
            </a:r>
            <a:r>
              <a:rPr lang="en-US" sz="1400" dirty="0">
                <a:solidFill>
                  <a:srgbClr val="000000"/>
                </a:solidFill>
                <a:latin typeface="+mn-lt"/>
              </a:rPr>
              <a:t>Given a sequence of train and test dataset, it creates the continual stream of data as a series of experiences. Each experience will contain all the instances belonging to a certain set of classes and a class won’t be assigned to more than one experience.</a:t>
            </a:r>
          </a:p>
        </p:txBody>
      </p:sp>
      <p:sp>
        <p:nvSpPr>
          <p:cNvPr id="9" name="CasellaDiTesto 8">
            <a:extLst>
              <a:ext uri="{FF2B5EF4-FFF2-40B4-BE49-F238E27FC236}">
                <a16:creationId xmlns:a16="http://schemas.microsoft.com/office/drawing/2014/main" id="{E171F295-0A4A-184C-90CE-DFC8D48375BD}"/>
              </a:ext>
            </a:extLst>
          </p:cNvPr>
          <p:cNvSpPr txBox="1"/>
          <p:nvPr/>
        </p:nvSpPr>
        <p:spPr>
          <a:xfrm>
            <a:off x="611560" y="2852936"/>
            <a:ext cx="3731838" cy="2031325"/>
          </a:xfrm>
          <a:prstGeom prst="rect">
            <a:avLst/>
          </a:prstGeom>
          <a:noFill/>
        </p:spPr>
        <p:txBody>
          <a:bodyPr wrap="square" rtlCol="0">
            <a:spAutoFit/>
          </a:bodyPr>
          <a:lstStyle/>
          <a:p>
            <a:pPr marL="171450" indent="-171450">
              <a:buClr>
                <a:schemeClr val="accent1">
                  <a:lumMod val="25000"/>
                </a:schemeClr>
              </a:buClr>
              <a:buFont typeface="Wingdings" panose="05000000000000000000" pitchFamily="2" charset="2"/>
              <a:buChar char="q"/>
            </a:pPr>
            <a:r>
              <a:rPr lang="en-US" sz="1400" dirty="0">
                <a:solidFill>
                  <a:srgbClr val="000000"/>
                </a:solidFill>
                <a:latin typeface="+mn-lt"/>
              </a:rPr>
              <a:t> </a:t>
            </a:r>
            <a:r>
              <a:rPr lang="en-US" sz="1400" b="1" dirty="0">
                <a:solidFill>
                  <a:srgbClr val="000000"/>
                </a:solidFill>
                <a:latin typeface="+mn-lt"/>
              </a:rPr>
              <a:t>Domain Incremental: </a:t>
            </a:r>
            <a:r>
              <a:rPr lang="en-US" sz="1400" dirty="0">
                <a:solidFill>
                  <a:srgbClr val="000000"/>
                </a:solidFill>
                <a:latin typeface="+mn-lt"/>
              </a:rPr>
              <a:t>Given a sequence of train and test datasets, it creates the continual stream of data as a series of experiences. This generator splits the original training set by creating experiences containing an equal amount of patterns using a random allocation schema. </a:t>
            </a:r>
          </a:p>
          <a:p>
            <a:pPr>
              <a:buClr>
                <a:schemeClr val="accent1">
                  <a:lumMod val="25000"/>
                </a:schemeClr>
              </a:buClr>
            </a:pPr>
            <a:endParaRPr lang="en-US" sz="1400" dirty="0">
              <a:solidFill>
                <a:srgbClr val="000000"/>
              </a:solidFill>
              <a:latin typeface="+mn-lt"/>
            </a:endParaRPr>
          </a:p>
        </p:txBody>
      </p:sp>
      <p:pic>
        <p:nvPicPr>
          <p:cNvPr id="11" name="Immagine 10" descr="Immagine che contiene tavolo&#10;&#10;Descrizione generata automaticamente">
            <a:extLst>
              <a:ext uri="{FF2B5EF4-FFF2-40B4-BE49-F238E27FC236}">
                <a16:creationId xmlns:a16="http://schemas.microsoft.com/office/drawing/2014/main" id="{7D1FEB84-0B13-1E49-AC5B-91B5CD43D746}"/>
              </a:ext>
            </a:extLst>
          </p:cNvPr>
          <p:cNvPicPr>
            <a:picLocks noChangeAspect="1"/>
          </p:cNvPicPr>
          <p:nvPr/>
        </p:nvPicPr>
        <p:blipFill>
          <a:blip r:embed="rId2"/>
          <a:stretch>
            <a:fillRect/>
          </a:stretch>
        </p:blipFill>
        <p:spPr>
          <a:xfrm>
            <a:off x="775885" y="4918247"/>
            <a:ext cx="3425371" cy="796598"/>
          </a:xfrm>
          <a:prstGeom prst="rect">
            <a:avLst/>
          </a:prstGeom>
        </p:spPr>
      </p:pic>
      <p:sp>
        <p:nvSpPr>
          <p:cNvPr id="13" name="Titolo 1">
            <a:extLst>
              <a:ext uri="{FF2B5EF4-FFF2-40B4-BE49-F238E27FC236}">
                <a16:creationId xmlns:a16="http://schemas.microsoft.com/office/drawing/2014/main" id="{9334A7FE-864C-9D44-941D-10F8FB39428A}"/>
              </a:ext>
            </a:extLst>
          </p:cNvPr>
          <p:cNvSpPr txBox="1">
            <a:spLocks/>
          </p:cNvSpPr>
          <p:nvPr/>
        </p:nvSpPr>
        <p:spPr bwMode="auto">
          <a:xfrm>
            <a:off x="4788024" y="328942"/>
            <a:ext cx="7559675" cy="504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fontAlgn="base">
              <a:spcBef>
                <a:spcPct val="0"/>
              </a:spcBef>
              <a:spcAft>
                <a:spcPct val="0"/>
              </a:spcAft>
              <a:defRPr sz="2400" b="1" kern="1200">
                <a:solidFill>
                  <a:srgbClr val="822433"/>
                </a:solidFill>
                <a:latin typeface="+mj-lt"/>
                <a:ea typeface="+mj-ea"/>
                <a:cs typeface="+mj-cs"/>
              </a:defRPr>
            </a:lvl1pPr>
            <a:lvl2pPr algn="l" rtl="0" fontAlgn="base">
              <a:spcBef>
                <a:spcPct val="0"/>
              </a:spcBef>
              <a:spcAft>
                <a:spcPct val="0"/>
              </a:spcAft>
              <a:defRPr sz="2400" b="1">
                <a:solidFill>
                  <a:srgbClr val="822433"/>
                </a:solidFill>
                <a:latin typeface="Arial" panose="020B0604020202020204" pitchFamily="34" charset="0"/>
                <a:ea typeface="ＭＳ Ｐゴシック" panose="020B0600070205080204" pitchFamily="34" charset="-128"/>
              </a:defRPr>
            </a:lvl2pPr>
            <a:lvl3pPr algn="l" rtl="0" fontAlgn="base">
              <a:spcBef>
                <a:spcPct val="0"/>
              </a:spcBef>
              <a:spcAft>
                <a:spcPct val="0"/>
              </a:spcAft>
              <a:defRPr sz="2400" b="1">
                <a:solidFill>
                  <a:srgbClr val="822433"/>
                </a:solidFill>
                <a:latin typeface="Arial" panose="020B0604020202020204" pitchFamily="34" charset="0"/>
                <a:ea typeface="ＭＳ Ｐゴシック" panose="020B0600070205080204" pitchFamily="34" charset="-128"/>
              </a:defRPr>
            </a:lvl3pPr>
            <a:lvl4pPr algn="l" rtl="0" fontAlgn="base">
              <a:spcBef>
                <a:spcPct val="0"/>
              </a:spcBef>
              <a:spcAft>
                <a:spcPct val="0"/>
              </a:spcAft>
              <a:defRPr sz="2400" b="1">
                <a:solidFill>
                  <a:srgbClr val="822433"/>
                </a:solidFill>
                <a:latin typeface="Arial" panose="020B0604020202020204" pitchFamily="34" charset="0"/>
                <a:ea typeface="ＭＳ Ｐゴシック" panose="020B0600070205080204" pitchFamily="34" charset="-128"/>
              </a:defRPr>
            </a:lvl4pPr>
            <a:lvl5pPr algn="l" rtl="0" fontAlgn="base">
              <a:spcBef>
                <a:spcPct val="0"/>
              </a:spcBef>
              <a:spcAft>
                <a:spcPct val="0"/>
              </a:spcAft>
              <a:defRPr sz="2400" b="1">
                <a:solidFill>
                  <a:srgbClr val="822433"/>
                </a:solidFill>
                <a:latin typeface="Arial" panose="020B0604020202020204" pitchFamily="34" charset="0"/>
                <a:ea typeface="ＭＳ Ｐゴシック" panose="020B0600070205080204" pitchFamily="34" charset="-128"/>
              </a:defRPr>
            </a:lvl5pPr>
            <a:lvl6pPr marL="457200" algn="l" rtl="0" fontAlgn="base">
              <a:spcBef>
                <a:spcPct val="0"/>
              </a:spcBef>
              <a:spcAft>
                <a:spcPct val="0"/>
              </a:spcAft>
              <a:defRPr sz="2400" b="1">
                <a:solidFill>
                  <a:srgbClr val="822433"/>
                </a:solidFill>
                <a:latin typeface="Arial" panose="020B0604020202020204" pitchFamily="34" charset="0"/>
                <a:ea typeface="ＭＳ Ｐゴシック" panose="020B0600070205080204" pitchFamily="34" charset="-128"/>
              </a:defRPr>
            </a:lvl6pPr>
            <a:lvl7pPr marL="914400" algn="l" rtl="0" fontAlgn="base">
              <a:spcBef>
                <a:spcPct val="0"/>
              </a:spcBef>
              <a:spcAft>
                <a:spcPct val="0"/>
              </a:spcAft>
              <a:defRPr sz="2400" b="1">
                <a:solidFill>
                  <a:srgbClr val="822433"/>
                </a:solidFill>
                <a:latin typeface="Arial" panose="020B0604020202020204" pitchFamily="34" charset="0"/>
                <a:ea typeface="ＭＳ Ｐゴシック" panose="020B0600070205080204" pitchFamily="34" charset="-128"/>
              </a:defRPr>
            </a:lvl7pPr>
            <a:lvl8pPr marL="1371600" algn="l" rtl="0" fontAlgn="base">
              <a:spcBef>
                <a:spcPct val="0"/>
              </a:spcBef>
              <a:spcAft>
                <a:spcPct val="0"/>
              </a:spcAft>
              <a:defRPr sz="2400" b="1">
                <a:solidFill>
                  <a:srgbClr val="822433"/>
                </a:solidFill>
                <a:latin typeface="Arial" panose="020B0604020202020204" pitchFamily="34" charset="0"/>
                <a:ea typeface="ＭＳ Ｐゴシック" panose="020B0600070205080204" pitchFamily="34" charset="-128"/>
              </a:defRPr>
            </a:lvl8pPr>
            <a:lvl9pPr marL="1828800" algn="l" rtl="0" fontAlgn="base">
              <a:spcBef>
                <a:spcPct val="0"/>
              </a:spcBef>
              <a:spcAft>
                <a:spcPct val="0"/>
              </a:spcAft>
              <a:defRPr sz="2400" b="1">
                <a:solidFill>
                  <a:srgbClr val="822433"/>
                </a:solidFill>
                <a:latin typeface="Arial" panose="020B0604020202020204" pitchFamily="34" charset="0"/>
                <a:ea typeface="ＭＳ Ｐゴシック" panose="020B0600070205080204" pitchFamily="34" charset="-128"/>
              </a:defRPr>
            </a:lvl9pPr>
          </a:lstStyle>
          <a:p>
            <a:pPr eaLnBrk="1" hangingPunct="1"/>
            <a:r>
              <a:rPr lang="it-IT" dirty="0"/>
              <a:t>CL strategies</a:t>
            </a:r>
          </a:p>
        </p:txBody>
      </p:sp>
      <p:sp>
        <p:nvSpPr>
          <p:cNvPr id="14" name="CasellaDiTesto 13">
            <a:extLst>
              <a:ext uri="{FF2B5EF4-FFF2-40B4-BE49-F238E27FC236}">
                <a16:creationId xmlns:a16="http://schemas.microsoft.com/office/drawing/2014/main" id="{C393E2EF-7B0D-D146-B96A-1E26E4E28029}"/>
              </a:ext>
            </a:extLst>
          </p:cNvPr>
          <p:cNvSpPr txBox="1"/>
          <p:nvPr/>
        </p:nvSpPr>
        <p:spPr>
          <a:xfrm>
            <a:off x="4746995" y="4445467"/>
            <a:ext cx="3912245" cy="1384995"/>
          </a:xfrm>
          <a:prstGeom prst="rect">
            <a:avLst/>
          </a:prstGeom>
          <a:noFill/>
        </p:spPr>
        <p:txBody>
          <a:bodyPr wrap="square" rtlCol="0">
            <a:spAutoFit/>
          </a:bodyPr>
          <a:lstStyle/>
          <a:p>
            <a:pPr marL="171450" indent="-171450">
              <a:buClr>
                <a:schemeClr val="accent1">
                  <a:lumMod val="25000"/>
                </a:schemeClr>
              </a:buClr>
              <a:buFont typeface="Wingdings" panose="05000000000000000000" pitchFamily="2" charset="2"/>
              <a:buChar char="q"/>
            </a:pPr>
            <a:r>
              <a:rPr lang="en-US" sz="1400" dirty="0">
                <a:solidFill>
                  <a:srgbClr val="000000"/>
                </a:solidFill>
                <a:latin typeface="+mn-lt"/>
              </a:rPr>
              <a:t> </a:t>
            </a:r>
            <a:r>
              <a:rPr lang="en-US" sz="1400" b="1" dirty="0">
                <a:solidFill>
                  <a:srgbClr val="000000"/>
                </a:solidFill>
                <a:latin typeface="+mn-lt"/>
              </a:rPr>
              <a:t>Replay: </a:t>
            </a:r>
            <a:r>
              <a:rPr lang="en-US" sz="1400" dirty="0">
                <a:solidFill>
                  <a:srgbClr val="000000"/>
                </a:solidFill>
                <a:latin typeface="+mn-lt"/>
              </a:rPr>
              <a:t>the idea is that we do not preserve specific set of examples exactly as they are seen in the past but this approach train generative models on the data distribution. A typical way to implement a generative replay is through dual models. </a:t>
            </a:r>
          </a:p>
        </p:txBody>
      </p:sp>
      <p:sp>
        <p:nvSpPr>
          <p:cNvPr id="15" name="CasellaDiTesto 14">
            <a:extLst>
              <a:ext uri="{FF2B5EF4-FFF2-40B4-BE49-F238E27FC236}">
                <a16:creationId xmlns:a16="http://schemas.microsoft.com/office/drawing/2014/main" id="{2BDEE376-B6E4-9147-B351-D29C09A33864}"/>
              </a:ext>
            </a:extLst>
          </p:cNvPr>
          <p:cNvSpPr txBox="1"/>
          <p:nvPr/>
        </p:nvSpPr>
        <p:spPr>
          <a:xfrm>
            <a:off x="4746994" y="964466"/>
            <a:ext cx="3425401" cy="1169551"/>
          </a:xfrm>
          <a:prstGeom prst="rect">
            <a:avLst/>
          </a:prstGeom>
          <a:noFill/>
        </p:spPr>
        <p:txBody>
          <a:bodyPr wrap="square" rtlCol="0">
            <a:spAutoFit/>
          </a:bodyPr>
          <a:lstStyle/>
          <a:p>
            <a:pPr marL="171450" indent="-171450">
              <a:buClr>
                <a:schemeClr val="accent1">
                  <a:lumMod val="25000"/>
                </a:schemeClr>
              </a:buClr>
              <a:buFont typeface="Wingdings" panose="05000000000000000000" pitchFamily="2" charset="2"/>
              <a:buChar char="q"/>
            </a:pPr>
            <a:r>
              <a:rPr lang="en-US" sz="1400" dirty="0">
                <a:solidFill>
                  <a:srgbClr val="000000"/>
                </a:solidFill>
                <a:latin typeface="+mn-lt"/>
              </a:rPr>
              <a:t> </a:t>
            </a:r>
            <a:r>
              <a:rPr lang="en-US" sz="1400" b="1" dirty="0">
                <a:solidFill>
                  <a:srgbClr val="000000"/>
                </a:solidFill>
                <a:latin typeface="+mn-lt"/>
              </a:rPr>
              <a:t>Naive: </a:t>
            </a:r>
            <a:r>
              <a:rPr lang="en-US" sz="1400" dirty="0">
                <a:solidFill>
                  <a:srgbClr val="000000"/>
                </a:solidFill>
                <a:latin typeface="+mn-lt"/>
              </a:rPr>
              <a:t>It just incrementally fine-tunes a single model without employing any method to contrast the catastrophic forgetting of previous knowledge. </a:t>
            </a:r>
          </a:p>
          <a:p>
            <a:pPr marL="171450" indent="-171450">
              <a:buClr>
                <a:schemeClr val="accent1">
                  <a:lumMod val="25000"/>
                </a:schemeClr>
              </a:buClr>
              <a:buFont typeface="Wingdings" panose="05000000000000000000" pitchFamily="2" charset="2"/>
              <a:buChar char="q"/>
            </a:pPr>
            <a:endParaRPr lang="en-US" sz="1400" dirty="0">
              <a:solidFill>
                <a:srgbClr val="000000"/>
              </a:solidFill>
              <a:latin typeface="+mn-lt"/>
            </a:endParaRPr>
          </a:p>
        </p:txBody>
      </p:sp>
      <p:sp>
        <p:nvSpPr>
          <p:cNvPr id="16" name="CasellaDiTesto 15">
            <a:extLst>
              <a:ext uri="{FF2B5EF4-FFF2-40B4-BE49-F238E27FC236}">
                <a16:creationId xmlns:a16="http://schemas.microsoft.com/office/drawing/2014/main" id="{A92D3188-620C-C742-81A9-69BC4DAC983F}"/>
              </a:ext>
            </a:extLst>
          </p:cNvPr>
          <p:cNvSpPr txBox="1"/>
          <p:nvPr/>
        </p:nvSpPr>
        <p:spPr>
          <a:xfrm>
            <a:off x="4716016" y="2261771"/>
            <a:ext cx="3755260" cy="2031325"/>
          </a:xfrm>
          <a:prstGeom prst="rect">
            <a:avLst/>
          </a:prstGeom>
          <a:noFill/>
        </p:spPr>
        <p:txBody>
          <a:bodyPr wrap="square" rtlCol="0">
            <a:spAutoFit/>
          </a:bodyPr>
          <a:lstStyle/>
          <a:p>
            <a:pPr marL="171450" indent="-171450">
              <a:buClr>
                <a:schemeClr val="accent1">
                  <a:lumMod val="25000"/>
                </a:schemeClr>
              </a:buClr>
              <a:buFont typeface="Wingdings" panose="05000000000000000000" pitchFamily="2" charset="2"/>
              <a:buChar char="q"/>
            </a:pPr>
            <a:r>
              <a:rPr lang="en-US" sz="1400" b="1" dirty="0">
                <a:solidFill>
                  <a:srgbClr val="000000"/>
                </a:solidFill>
                <a:latin typeface="+mn-lt"/>
              </a:rPr>
              <a:t> EWC (Elastic Weight Consolidation): </a:t>
            </a:r>
            <a:r>
              <a:rPr lang="en-US" sz="1400" dirty="0">
                <a:solidFill>
                  <a:srgbClr val="000000"/>
                </a:solidFill>
                <a:latin typeface="+mn-lt"/>
              </a:rPr>
              <a:t>It computes importance of each weight at the end of training on current experience. During training on each minibatch, the loss is augmented with a penalty which keeps the value of the current weights close to the value they had on previous experiences in proportion to their importance on that experience. </a:t>
            </a:r>
          </a:p>
        </p:txBody>
      </p:sp>
      <p:cxnSp>
        <p:nvCxnSpPr>
          <p:cNvPr id="4" name="Connettore 1 3">
            <a:extLst>
              <a:ext uri="{FF2B5EF4-FFF2-40B4-BE49-F238E27FC236}">
                <a16:creationId xmlns:a16="http://schemas.microsoft.com/office/drawing/2014/main" id="{A14300E9-F7A4-C740-ABB0-9C77D1811D2F}"/>
              </a:ext>
            </a:extLst>
          </p:cNvPr>
          <p:cNvCxnSpPr/>
          <p:nvPr/>
        </p:nvCxnSpPr>
        <p:spPr bwMode="auto">
          <a:xfrm>
            <a:off x="4427984" y="328942"/>
            <a:ext cx="0" cy="5597073"/>
          </a:xfrm>
          <a:prstGeom prst="line">
            <a:avLst/>
          </a:prstGeom>
          <a:noFill/>
          <a:ln w="9525" cap="flat" cmpd="sng" algn="ctr">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cxnSp>
    </p:spTree>
    <p:extLst>
      <p:ext uri="{BB962C8B-B14F-4D97-AF65-F5344CB8AC3E}">
        <p14:creationId xmlns:p14="http://schemas.microsoft.com/office/powerpoint/2010/main" val="14771239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Segnaposto data 4">
            <a:extLst>
              <a:ext uri="{FF2B5EF4-FFF2-40B4-BE49-F238E27FC236}">
                <a16:creationId xmlns:a16="http://schemas.microsoft.com/office/drawing/2014/main" id="{54323776-1117-1440-92B5-B7DE384691D3}"/>
              </a:ext>
            </a:extLst>
          </p:cNvPr>
          <p:cNvSpPr>
            <a:spLocks noGrp="1"/>
          </p:cNvSpPr>
          <p:nvPr>
            <p:ph type="dt" sz="half" idx="10"/>
          </p:nvPr>
        </p:nvSpPr>
        <p:spPr/>
        <p:txBody>
          <a:bodyPr/>
          <a:lstStyle/>
          <a:p>
            <a:r>
              <a:rPr lang="it-IT" altLang="en-US" dirty="0">
                <a:solidFill>
                  <a:schemeClr val="bg1"/>
                </a:solidFill>
              </a:rPr>
              <a:t>20/01/2022</a:t>
            </a:r>
          </a:p>
        </p:txBody>
      </p:sp>
      <p:sp>
        <p:nvSpPr>
          <p:cNvPr id="8" name="Segnaposto piè di pagina 5">
            <a:extLst>
              <a:ext uri="{FF2B5EF4-FFF2-40B4-BE49-F238E27FC236}">
                <a16:creationId xmlns:a16="http://schemas.microsoft.com/office/drawing/2014/main" id="{0D797E3E-B89D-EB49-BDFC-E8BB0282E959}"/>
              </a:ext>
            </a:extLst>
          </p:cNvPr>
          <p:cNvSpPr>
            <a:spLocks noGrp="1"/>
          </p:cNvSpPr>
          <p:nvPr>
            <p:ph type="ftr" sz="quarter" idx="11"/>
          </p:nvPr>
        </p:nvSpPr>
        <p:spPr>
          <a:xfrm>
            <a:off x="1219200" y="6146800"/>
            <a:ext cx="2704728" cy="457200"/>
          </a:xfrm>
        </p:spPr>
        <p:txBody>
          <a:bodyPr/>
          <a:lstStyle/>
          <a:p>
            <a:r>
              <a:rPr lang="it-IT" altLang="it-IT" dirty="0"/>
              <a:t>Evaluating Continual Learning strategies for audio classification</a:t>
            </a:r>
          </a:p>
        </p:txBody>
      </p:sp>
      <p:sp>
        <p:nvSpPr>
          <p:cNvPr id="9" name="Segnaposto numero diapositiva 6">
            <a:extLst>
              <a:ext uri="{FF2B5EF4-FFF2-40B4-BE49-F238E27FC236}">
                <a16:creationId xmlns:a16="http://schemas.microsoft.com/office/drawing/2014/main" id="{2299DAC1-2842-CE4B-AFD5-1922B9731C6B}"/>
              </a:ext>
            </a:extLst>
          </p:cNvPr>
          <p:cNvSpPr>
            <a:spLocks noGrp="1"/>
          </p:cNvSpPr>
          <p:nvPr>
            <p:ph type="sldNum" sz="quarter" idx="12"/>
          </p:nvPr>
        </p:nvSpPr>
        <p:spPr/>
        <p:txBody>
          <a:bodyPr/>
          <a:lstStyle/>
          <a:p>
            <a:r>
              <a:rPr lang="it-IT" altLang="it-IT" dirty="0"/>
              <a:t>Pagina </a:t>
            </a:r>
            <a:fld id="{70F7ADD2-70EB-D146-8A96-26B78B7D40BB}" type="slidenum">
              <a:rPr lang="it-IT" altLang="it-IT"/>
              <a:pPr/>
              <a:t>8</a:t>
            </a:fld>
            <a:endParaRPr lang="it-IT" altLang="it-IT" dirty="0"/>
          </a:p>
        </p:txBody>
      </p:sp>
      <p:sp>
        <p:nvSpPr>
          <p:cNvPr id="7170" name="Rectangle 2">
            <a:extLst>
              <a:ext uri="{FF2B5EF4-FFF2-40B4-BE49-F238E27FC236}">
                <a16:creationId xmlns:a16="http://schemas.microsoft.com/office/drawing/2014/main" id="{CB926B84-7BF9-B24C-931A-699F98695CF0}"/>
              </a:ext>
            </a:extLst>
          </p:cNvPr>
          <p:cNvSpPr>
            <a:spLocks noGrp="1" noChangeArrowheads="1"/>
          </p:cNvSpPr>
          <p:nvPr>
            <p:ph type="title"/>
          </p:nvPr>
        </p:nvSpPr>
        <p:spPr>
          <a:xfrm>
            <a:off x="683568" y="404813"/>
            <a:ext cx="8352927" cy="509587"/>
          </a:xfrm>
        </p:spPr>
        <p:txBody>
          <a:bodyPr/>
          <a:lstStyle/>
          <a:p>
            <a:r>
              <a:rPr lang="en-US" altLang="en-US" dirty="0">
                <a:cs typeface="Helvetica" panose="020B0604020202020204" pitchFamily="34" charset="0"/>
              </a:rPr>
              <a:t>Avalanche: an end-to-end library for Continual Learning</a:t>
            </a:r>
            <a:endParaRPr lang="it-IT" altLang="it-IT" dirty="0"/>
          </a:p>
        </p:txBody>
      </p:sp>
      <p:sp>
        <p:nvSpPr>
          <p:cNvPr id="7176" name="Rectangle 8">
            <a:extLst>
              <a:ext uri="{FF2B5EF4-FFF2-40B4-BE49-F238E27FC236}">
                <a16:creationId xmlns:a16="http://schemas.microsoft.com/office/drawing/2014/main" id="{650F8A81-7CC2-1045-AD9C-A6E7B0B589A2}"/>
              </a:ext>
            </a:extLst>
          </p:cNvPr>
          <p:cNvSpPr>
            <a:spLocks noChangeArrowheads="1"/>
          </p:cNvSpPr>
          <p:nvPr/>
        </p:nvSpPr>
        <p:spPr bwMode="auto">
          <a:xfrm>
            <a:off x="1954213" y="630238"/>
            <a:ext cx="18415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endParaRPr lang="it-IT" altLang="it-IT" dirty="0"/>
          </a:p>
        </p:txBody>
      </p:sp>
      <p:sp>
        <p:nvSpPr>
          <p:cNvPr id="12" name="CasellaDiTesto 11">
            <a:extLst>
              <a:ext uri="{FF2B5EF4-FFF2-40B4-BE49-F238E27FC236}">
                <a16:creationId xmlns:a16="http://schemas.microsoft.com/office/drawing/2014/main" id="{0F844A3F-A0FA-2E41-8B8D-88E11642CFEE}"/>
              </a:ext>
            </a:extLst>
          </p:cNvPr>
          <p:cNvSpPr txBox="1"/>
          <p:nvPr/>
        </p:nvSpPr>
        <p:spPr>
          <a:xfrm>
            <a:off x="322572" y="975158"/>
            <a:ext cx="8041655" cy="1154162"/>
          </a:xfrm>
          <a:prstGeom prst="rect">
            <a:avLst/>
          </a:prstGeom>
          <a:noFill/>
        </p:spPr>
        <p:txBody>
          <a:bodyPr wrap="square" rtlCol="0">
            <a:spAutoFit/>
          </a:bodyPr>
          <a:lstStyle/>
          <a:p>
            <a:pPr marL="171450" indent="-171450">
              <a:buClr>
                <a:schemeClr val="accent1">
                  <a:lumMod val="25000"/>
                </a:schemeClr>
              </a:buClr>
              <a:buFont typeface="Wingdings" panose="05000000000000000000" pitchFamily="2" charset="2"/>
              <a:buChar char="q"/>
            </a:pPr>
            <a:r>
              <a:rPr lang="en-US" sz="1400" dirty="0">
                <a:solidFill>
                  <a:srgbClr val="000000"/>
                </a:solidFill>
                <a:latin typeface="+mj-lt"/>
                <a:ea typeface="Cambria" panose="02040503050406030204" pitchFamily="18" charset="0"/>
                <a:cs typeface="Helvetica" panose="020B0604020202020204" pitchFamily="34" charset="0"/>
              </a:rPr>
              <a:t>Avalanche is an </a:t>
            </a:r>
            <a:r>
              <a:rPr lang="en-US" sz="1400" b="1" dirty="0">
                <a:solidFill>
                  <a:srgbClr val="000000"/>
                </a:solidFill>
                <a:latin typeface="+mj-lt"/>
                <a:ea typeface="Cambria" panose="02040503050406030204" pitchFamily="18" charset="0"/>
                <a:cs typeface="Helvetica" panose="020B0604020202020204" pitchFamily="34" charset="0"/>
              </a:rPr>
              <a:t>End-to-End Continual Learning Library </a:t>
            </a:r>
            <a:r>
              <a:rPr lang="en-US" sz="1400" dirty="0">
                <a:solidFill>
                  <a:srgbClr val="000000"/>
                </a:solidFill>
                <a:latin typeface="+mj-lt"/>
                <a:ea typeface="Cambria" panose="02040503050406030204" pitchFamily="18" charset="0"/>
                <a:cs typeface="Helvetica" panose="020B0604020202020204" pitchFamily="34" charset="0"/>
              </a:rPr>
              <a:t>based on </a:t>
            </a:r>
            <a:r>
              <a:rPr lang="en-US" sz="1400" i="1" dirty="0">
                <a:solidFill>
                  <a:srgbClr val="000000"/>
                </a:solidFill>
                <a:latin typeface="+mj-lt"/>
                <a:ea typeface="Cambria" panose="02040503050406030204" pitchFamily="18" charset="0"/>
                <a:cs typeface="Helvetica" panose="020B0604020202020204" pitchFamily="34" charset="0"/>
              </a:rPr>
              <a:t>PyTorch</a:t>
            </a:r>
            <a:r>
              <a:rPr lang="en-US" sz="1400" dirty="0">
                <a:solidFill>
                  <a:srgbClr val="000000"/>
                </a:solidFill>
                <a:latin typeface="+mj-lt"/>
                <a:ea typeface="Cambria" panose="02040503050406030204" pitchFamily="18" charset="0"/>
                <a:cs typeface="Helvetica" panose="020B0604020202020204" pitchFamily="34" charset="0"/>
              </a:rPr>
              <a:t>, born within </a:t>
            </a:r>
            <a:r>
              <a:rPr lang="en-US" sz="1400" b="1" dirty="0">
                <a:solidFill>
                  <a:srgbClr val="000000"/>
                </a:solidFill>
                <a:latin typeface="+mj-lt"/>
                <a:ea typeface="Cambria" panose="02040503050406030204" pitchFamily="18" charset="0"/>
                <a:cs typeface="Helvetica" panose="020B0604020202020204" pitchFamily="34" charset="0"/>
              </a:rPr>
              <a:t>ContinualAI</a:t>
            </a:r>
            <a:r>
              <a:rPr lang="en-US" sz="1400" dirty="0">
                <a:solidFill>
                  <a:srgbClr val="000000"/>
                </a:solidFill>
                <a:latin typeface="+mj-lt"/>
                <a:ea typeface="Cambria" panose="02040503050406030204" pitchFamily="18" charset="0"/>
                <a:cs typeface="Helvetica" panose="020B0604020202020204" pitchFamily="34" charset="0"/>
              </a:rPr>
              <a:t> with the unique goal of providing a collaborative and community-driven open-source (MIT licensed) codebase for </a:t>
            </a:r>
            <a:r>
              <a:rPr lang="en-US" sz="1400" b="1" dirty="0">
                <a:solidFill>
                  <a:srgbClr val="000000"/>
                </a:solidFill>
                <a:latin typeface="+mj-lt"/>
                <a:ea typeface="Cambria" panose="02040503050406030204" pitchFamily="18" charset="0"/>
                <a:cs typeface="Helvetica" panose="020B0604020202020204" pitchFamily="34" charset="0"/>
              </a:rPr>
              <a:t>fast prototyping, training and reproducible evaluation </a:t>
            </a:r>
            <a:r>
              <a:rPr lang="en-US" sz="1400" dirty="0">
                <a:solidFill>
                  <a:srgbClr val="000000"/>
                </a:solidFill>
                <a:latin typeface="+mj-lt"/>
                <a:ea typeface="Cambria" panose="02040503050406030204" pitchFamily="18" charset="0"/>
                <a:cs typeface="Helvetica" panose="020B0604020202020204" pitchFamily="34" charset="0"/>
              </a:rPr>
              <a:t>of continual learning algorithms. </a:t>
            </a:r>
          </a:p>
          <a:p>
            <a:pPr marL="171450" indent="-171450">
              <a:buClr>
                <a:schemeClr val="accent1">
                  <a:lumMod val="25000"/>
                </a:schemeClr>
              </a:buClr>
              <a:buFont typeface="Wingdings" panose="05000000000000000000" pitchFamily="2" charset="2"/>
              <a:buChar char="q"/>
            </a:pPr>
            <a:endParaRPr lang="en-US" sz="1300" i="1" dirty="0">
              <a:solidFill>
                <a:srgbClr val="000000"/>
              </a:solidFill>
              <a:latin typeface="+mj-lt"/>
              <a:cs typeface="Helvetica" panose="020B0604020202020204" pitchFamily="34" charset="0"/>
            </a:endParaRPr>
          </a:p>
        </p:txBody>
      </p:sp>
      <p:sp>
        <p:nvSpPr>
          <p:cNvPr id="13" name="CasellaDiTesto 12">
            <a:extLst>
              <a:ext uri="{FF2B5EF4-FFF2-40B4-BE49-F238E27FC236}">
                <a16:creationId xmlns:a16="http://schemas.microsoft.com/office/drawing/2014/main" id="{B4267C83-B385-1047-ABF8-25E2BE96328A}"/>
              </a:ext>
            </a:extLst>
          </p:cNvPr>
          <p:cNvSpPr txBox="1"/>
          <p:nvPr/>
        </p:nvSpPr>
        <p:spPr>
          <a:xfrm>
            <a:off x="294665" y="2066202"/>
            <a:ext cx="4028827" cy="2292935"/>
          </a:xfrm>
          <a:prstGeom prst="rect">
            <a:avLst/>
          </a:prstGeom>
          <a:noFill/>
        </p:spPr>
        <p:txBody>
          <a:bodyPr wrap="square" rtlCol="0">
            <a:spAutoFit/>
          </a:bodyPr>
          <a:lstStyle/>
          <a:p>
            <a:pPr marL="171450" indent="-171450">
              <a:buClr>
                <a:schemeClr val="accent1">
                  <a:lumMod val="25000"/>
                </a:schemeClr>
              </a:buClr>
              <a:buFont typeface="Wingdings" panose="05000000000000000000" pitchFamily="2" charset="2"/>
              <a:buChar char="q"/>
            </a:pPr>
            <a:r>
              <a:rPr lang="en-US" sz="1400" dirty="0">
                <a:solidFill>
                  <a:srgbClr val="000000"/>
                </a:solidFill>
                <a:latin typeface="+mn-lt"/>
              </a:rPr>
              <a:t>Avalanche can help Continual Learning researchers and practitioners in several ways:</a:t>
            </a:r>
          </a:p>
          <a:p>
            <a:pPr>
              <a:buClr>
                <a:schemeClr val="accent1">
                  <a:lumMod val="25000"/>
                </a:schemeClr>
              </a:buClr>
            </a:pPr>
            <a:endParaRPr lang="en-US" sz="500" i="1" dirty="0">
              <a:solidFill>
                <a:srgbClr val="000000"/>
              </a:solidFill>
              <a:latin typeface="+mn-lt"/>
            </a:endParaRPr>
          </a:p>
          <a:p>
            <a:pPr marL="628650" lvl="1" indent="-171450">
              <a:buClr>
                <a:schemeClr val="accent1">
                  <a:lumMod val="25000"/>
                </a:schemeClr>
              </a:buClr>
              <a:buFont typeface="Arial" panose="020B0604020202020204" pitchFamily="34" charset="0"/>
              <a:buChar char="•"/>
            </a:pPr>
            <a:r>
              <a:rPr lang="en-US" sz="1200" i="1" dirty="0">
                <a:solidFill>
                  <a:srgbClr val="000000"/>
                </a:solidFill>
                <a:latin typeface="+mn-lt"/>
              </a:rPr>
              <a:t>Write less code, prototype faster &amp; reduce errors. </a:t>
            </a:r>
          </a:p>
          <a:p>
            <a:pPr marL="628650" lvl="1" indent="-171450">
              <a:buClr>
                <a:schemeClr val="accent1">
                  <a:lumMod val="25000"/>
                </a:schemeClr>
              </a:buClr>
              <a:buFont typeface="Arial" panose="020B0604020202020204" pitchFamily="34" charset="0"/>
              <a:buChar char="•"/>
            </a:pPr>
            <a:r>
              <a:rPr lang="en-US" sz="1200" i="1" dirty="0">
                <a:solidFill>
                  <a:srgbClr val="000000"/>
                </a:solidFill>
                <a:latin typeface="+mn-lt"/>
              </a:rPr>
              <a:t>Improve reproducibility. </a:t>
            </a:r>
          </a:p>
          <a:p>
            <a:pPr marL="628650" lvl="1" indent="-171450">
              <a:buClr>
                <a:schemeClr val="accent1">
                  <a:lumMod val="25000"/>
                </a:schemeClr>
              </a:buClr>
              <a:buFont typeface="Arial" panose="020B0604020202020204" pitchFamily="34" charset="0"/>
              <a:buChar char="•"/>
            </a:pPr>
            <a:r>
              <a:rPr lang="en-US" sz="1200" i="1" dirty="0">
                <a:solidFill>
                  <a:srgbClr val="000000"/>
                </a:solidFill>
                <a:latin typeface="+mn-lt"/>
              </a:rPr>
              <a:t>Improve modularity and reusability. </a:t>
            </a:r>
          </a:p>
          <a:p>
            <a:pPr marL="628650" lvl="1" indent="-171450">
              <a:buClr>
                <a:schemeClr val="accent1">
                  <a:lumMod val="25000"/>
                </a:schemeClr>
              </a:buClr>
              <a:buFont typeface="Arial" panose="020B0604020202020204" pitchFamily="34" charset="0"/>
              <a:buChar char="•"/>
            </a:pPr>
            <a:r>
              <a:rPr lang="en-US" sz="1200" i="1" dirty="0">
                <a:solidFill>
                  <a:srgbClr val="000000"/>
                </a:solidFill>
                <a:latin typeface="+mn-lt"/>
              </a:rPr>
              <a:t>Increase code efficiency, scalability &amp; portability. </a:t>
            </a:r>
          </a:p>
          <a:p>
            <a:pPr marL="628650" lvl="1" indent="-171450">
              <a:buClr>
                <a:schemeClr val="accent1">
                  <a:lumMod val="25000"/>
                </a:schemeClr>
              </a:buClr>
              <a:buFont typeface="Arial" panose="020B0604020202020204" pitchFamily="34" charset="0"/>
              <a:buChar char="•"/>
            </a:pPr>
            <a:r>
              <a:rPr lang="en-US" sz="1200" i="1" dirty="0">
                <a:solidFill>
                  <a:srgbClr val="000000"/>
                </a:solidFill>
                <a:latin typeface="+mn-lt"/>
              </a:rPr>
              <a:t>Augment impact and usability of your research products. </a:t>
            </a:r>
          </a:p>
          <a:p>
            <a:pPr lvl="1">
              <a:buClr>
                <a:schemeClr val="accent1">
                  <a:lumMod val="25000"/>
                </a:schemeClr>
              </a:buClr>
            </a:pPr>
            <a:endParaRPr lang="en-US" sz="1400" dirty="0">
              <a:solidFill>
                <a:srgbClr val="000000"/>
              </a:solidFill>
              <a:latin typeface="+mn-lt"/>
            </a:endParaRPr>
          </a:p>
        </p:txBody>
      </p:sp>
      <p:pic>
        <p:nvPicPr>
          <p:cNvPr id="3" name="Immagine 2">
            <a:extLst>
              <a:ext uri="{FF2B5EF4-FFF2-40B4-BE49-F238E27FC236}">
                <a16:creationId xmlns:a16="http://schemas.microsoft.com/office/drawing/2014/main" id="{A640C967-8B72-824C-874C-3A7F2A292F76}"/>
              </a:ext>
            </a:extLst>
          </p:cNvPr>
          <p:cNvPicPr>
            <a:picLocks noChangeAspect="1"/>
          </p:cNvPicPr>
          <p:nvPr/>
        </p:nvPicPr>
        <p:blipFill>
          <a:blip r:embed="rId3"/>
          <a:stretch>
            <a:fillRect/>
          </a:stretch>
        </p:blipFill>
        <p:spPr>
          <a:xfrm>
            <a:off x="4369347" y="2476593"/>
            <a:ext cx="4497709" cy="2597269"/>
          </a:xfrm>
          <a:prstGeom prst="rect">
            <a:avLst/>
          </a:prstGeom>
          <a:ln>
            <a:solidFill>
              <a:srgbClr val="000000"/>
            </a:solidFill>
          </a:ln>
        </p:spPr>
      </p:pic>
      <p:pic>
        <p:nvPicPr>
          <p:cNvPr id="5" name="Immagine 4">
            <a:extLst>
              <a:ext uri="{FF2B5EF4-FFF2-40B4-BE49-F238E27FC236}">
                <a16:creationId xmlns:a16="http://schemas.microsoft.com/office/drawing/2014/main" id="{ADC766CA-E383-9B42-933C-0E2EFCD653AE}"/>
              </a:ext>
            </a:extLst>
          </p:cNvPr>
          <p:cNvPicPr>
            <a:picLocks noChangeAspect="1"/>
          </p:cNvPicPr>
          <p:nvPr/>
        </p:nvPicPr>
        <p:blipFill rotWithShape="1">
          <a:blip r:embed="rId4"/>
          <a:srcRect l="16778" r="19326" b="3668"/>
          <a:stretch/>
        </p:blipFill>
        <p:spPr>
          <a:xfrm>
            <a:off x="294665" y="4568906"/>
            <a:ext cx="3916983" cy="1313936"/>
          </a:xfrm>
          <a:prstGeom prst="rect">
            <a:avLst/>
          </a:prstGeom>
        </p:spPr>
      </p:pic>
      <p:sp>
        <p:nvSpPr>
          <p:cNvPr id="18" name="CasellaDiTesto 17">
            <a:extLst>
              <a:ext uri="{FF2B5EF4-FFF2-40B4-BE49-F238E27FC236}">
                <a16:creationId xmlns:a16="http://schemas.microsoft.com/office/drawing/2014/main" id="{FDFB768B-2552-BB4B-BC62-BDA25894FC12}"/>
              </a:ext>
            </a:extLst>
          </p:cNvPr>
          <p:cNvSpPr txBox="1"/>
          <p:nvPr/>
        </p:nvSpPr>
        <p:spPr>
          <a:xfrm>
            <a:off x="5617572" y="5095069"/>
            <a:ext cx="3418923" cy="261610"/>
          </a:xfrm>
          <a:prstGeom prst="rect">
            <a:avLst/>
          </a:prstGeom>
          <a:noFill/>
        </p:spPr>
        <p:txBody>
          <a:bodyPr wrap="square" rtlCol="0">
            <a:spAutoFit/>
          </a:bodyPr>
          <a:lstStyle/>
          <a:p>
            <a:r>
              <a:rPr lang="en-US" sz="1100" b="1" dirty="0">
                <a:solidFill>
                  <a:srgbClr val="000000"/>
                </a:solidFill>
                <a:latin typeface="+mn-lt"/>
                <a:cs typeface="Calibri" panose="020F0502020204030204" pitchFamily="34" charset="0"/>
              </a:rPr>
              <a:t>Fig2: </a:t>
            </a:r>
            <a:r>
              <a:rPr lang="en-US" sz="1100" dirty="0">
                <a:solidFill>
                  <a:srgbClr val="000000"/>
                </a:solidFill>
                <a:latin typeface="+mn-lt"/>
                <a:cs typeface="Calibri" panose="020F0502020204030204" pitchFamily="34" charset="0"/>
              </a:rPr>
              <a:t>Avalanche components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egnaposto data 4">
            <a:extLst>
              <a:ext uri="{FF2B5EF4-FFF2-40B4-BE49-F238E27FC236}">
                <a16:creationId xmlns:a16="http://schemas.microsoft.com/office/drawing/2014/main" id="{00BF0415-AAE6-F04B-BFF5-2F4F4D74D9C4}"/>
              </a:ext>
            </a:extLst>
          </p:cNvPr>
          <p:cNvSpPr>
            <a:spLocks noGrp="1"/>
          </p:cNvSpPr>
          <p:nvPr>
            <p:ph type="dt" sz="half" idx="10"/>
          </p:nvPr>
        </p:nvSpPr>
        <p:spPr/>
        <p:txBody>
          <a:bodyPr/>
          <a:lstStyle/>
          <a:p>
            <a:r>
              <a:rPr lang="it-IT" altLang="en-US" dirty="0">
                <a:solidFill>
                  <a:schemeClr val="bg1"/>
                </a:solidFill>
              </a:rPr>
              <a:t>20/01/2022</a:t>
            </a:r>
          </a:p>
          <a:p>
            <a:endParaRPr lang="it-IT" altLang="it-IT" dirty="0"/>
          </a:p>
        </p:txBody>
      </p:sp>
      <p:sp>
        <p:nvSpPr>
          <p:cNvPr id="6" name="Segnaposto piè di pagina 5">
            <a:extLst>
              <a:ext uri="{FF2B5EF4-FFF2-40B4-BE49-F238E27FC236}">
                <a16:creationId xmlns:a16="http://schemas.microsoft.com/office/drawing/2014/main" id="{62023B16-FA44-6849-9835-5020B7E818E2}"/>
              </a:ext>
            </a:extLst>
          </p:cNvPr>
          <p:cNvSpPr>
            <a:spLocks noGrp="1"/>
          </p:cNvSpPr>
          <p:nvPr>
            <p:ph type="ftr" sz="quarter" idx="11"/>
          </p:nvPr>
        </p:nvSpPr>
        <p:spPr/>
        <p:txBody>
          <a:bodyPr/>
          <a:lstStyle/>
          <a:p>
            <a:r>
              <a:rPr lang="it-IT" altLang="it-IT" dirty="0"/>
              <a:t>Evaluating Continual Learning strategies</a:t>
            </a:r>
          </a:p>
          <a:p>
            <a:r>
              <a:rPr lang="it-IT" altLang="it-IT" dirty="0"/>
              <a:t>for audio classification</a:t>
            </a:r>
          </a:p>
        </p:txBody>
      </p:sp>
      <p:sp>
        <p:nvSpPr>
          <p:cNvPr id="7" name="Segnaposto numero diapositiva 6">
            <a:extLst>
              <a:ext uri="{FF2B5EF4-FFF2-40B4-BE49-F238E27FC236}">
                <a16:creationId xmlns:a16="http://schemas.microsoft.com/office/drawing/2014/main" id="{F03703CA-9004-554D-9A24-619BED3303B8}"/>
              </a:ext>
            </a:extLst>
          </p:cNvPr>
          <p:cNvSpPr>
            <a:spLocks noGrp="1"/>
          </p:cNvSpPr>
          <p:nvPr>
            <p:ph type="sldNum" sz="quarter" idx="12"/>
          </p:nvPr>
        </p:nvSpPr>
        <p:spPr/>
        <p:txBody>
          <a:bodyPr/>
          <a:lstStyle/>
          <a:p>
            <a:r>
              <a:rPr lang="it-IT" altLang="it-IT" dirty="0"/>
              <a:t>Pagina </a:t>
            </a:r>
            <a:fld id="{347CDF99-D98A-D247-B763-4E6EA76299AB}" type="slidenum">
              <a:rPr lang="it-IT" altLang="it-IT" smtClean="0"/>
              <a:pPr/>
              <a:t>9</a:t>
            </a:fld>
            <a:endParaRPr lang="it-IT" altLang="it-IT" dirty="0"/>
          </a:p>
        </p:txBody>
      </p:sp>
      <p:sp>
        <p:nvSpPr>
          <p:cNvPr id="8" name="Rectangle 4">
            <a:extLst>
              <a:ext uri="{FF2B5EF4-FFF2-40B4-BE49-F238E27FC236}">
                <a16:creationId xmlns:a16="http://schemas.microsoft.com/office/drawing/2014/main" id="{0F431DF8-EB5B-0A40-BAE1-F89347346AEA}"/>
              </a:ext>
            </a:extLst>
          </p:cNvPr>
          <p:cNvSpPr>
            <a:spLocks noGrp="1" noChangeArrowheads="1"/>
          </p:cNvSpPr>
          <p:nvPr>
            <p:ph type="title"/>
          </p:nvPr>
        </p:nvSpPr>
        <p:spPr>
          <a:ln/>
        </p:spPr>
        <p:txBody>
          <a:bodyPr/>
          <a:lstStyle/>
          <a:p>
            <a:r>
              <a:rPr lang="it-IT" altLang="it-IT" dirty="0"/>
              <a:t>Evalauting CL metrics: Accuracy 		</a:t>
            </a:r>
            <a:r>
              <a:rPr lang="it-IT" altLang="it-IT" sz="1800" i="1" dirty="0"/>
              <a:t>1/4</a:t>
            </a:r>
            <a:endParaRPr lang="it-IT" altLang="it-IT" i="1" dirty="0"/>
          </a:p>
        </p:txBody>
      </p:sp>
      <p:pic>
        <p:nvPicPr>
          <p:cNvPr id="10" name="Immagine 9">
            <a:extLst>
              <a:ext uri="{FF2B5EF4-FFF2-40B4-BE49-F238E27FC236}">
                <a16:creationId xmlns:a16="http://schemas.microsoft.com/office/drawing/2014/main" id="{5459BE48-5842-D848-813C-4A1F292FD568}"/>
              </a:ext>
            </a:extLst>
          </p:cNvPr>
          <p:cNvPicPr>
            <a:picLocks noChangeAspect="1"/>
          </p:cNvPicPr>
          <p:nvPr/>
        </p:nvPicPr>
        <p:blipFill>
          <a:blip r:embed="rId2"/>
          <a:stretch>
            <a:fillRect/>
          </a:stretch>
        </p:blipFill>
        <p:spPr>
          <a:xfrm>
            <a:off x="-180528" y="1988840"/>
            <a:ext cx="5070688" cy="3384376"/>
          </a:xfrm>
          <a:prstGeom prst="rect">
            <a:avLst/>
          </a:prstGeom>
        </p:spPr>
      </p:pic>
      <p:pic>
        <p:nvPicPr>
          <p:cNvPr id="12" name="Immagine 11">
            <a:extLst>
              <a:ext uri="{FF2B5EF4-FFF2-40B4-BE49-F238E27FC236}">
                <a16:creationId xmlns:a16="http://schemas.microsoft.com/office/drawing/2014/main" id="{AE9D86B5-4193-844B-83A6-6D4E84FD9DF6}"/>
              </a:ext>
            </a:extLst>
          </p:cNvPr>
          <p:cNvPicPr>
            <a:picLocks noChangeAspect="1"/>
          </p:cNvPicPr>
          <p:nvPr/>
        </p:nvPicPr>
        <p:blipFill>
          <a:blip r:embed="rId3"/>
          <a:stretch>
            <a:fillRect/>
          </a:stretch>
        </p:blipFill>
        <p:spPr>
          <a:xfrm>
            <a:off x="4211960" y="2015031"/>
            <a:ext cx="5070687" cy="3384375"/>
          </a:xfrm>
          <a:prstGeom prst="rect">
            <a:avLst/>
          </a:prstGeom>
        </p:spPr>
      </p:pic>
      <p:sp>
        <p:nvSpPr>
          <p:cNvPr id="13" name="CasellaDiTesto 12">
            <a:extLst>
              <a:ext uri="{FF2B5EF4-FFF2-40B4-BE49-F238E27FC236}">
                <a16:creationId xmlns:a16="http://schemas.microsoft.com/office/drawing/2014/main" id="{3A4A99E4-A50C-6747-BFFC-0D9B72BA2207}"/>
              </a:ext>
            </a:extLst>
          </p:cNvPr>
          <p:cNvSpPr txBox="1"/>
          <p:nvPr/>
        </p:nvSpPr>
        <p:spPr>
          <a:xfrm>
            <a:off x="432122" y="1183500"/>
            <a:ext cx="7559675" cy="1169551"/>
          </a:xfrm>
          <a:prstGeom prst="rect">
            <a:avLst/>
          </a:prstGeom>
          <a:noFill/>
        </p:spPr>
        <p:txBody>
          <a:bodyPr wrap="square" rtlCol="0">
            <a:spAutoFit/>
          </a:bodyPr>
          <a:lstStyle/>
          <a:p>
            <a:pPr marL="171450" indent="-171450">
              <a:buClr>
                <a:schemeClr val="accent1">
                  <a:lumMod val="25000"/>
                </a:schemeClr>
              </a:buClr>
              <a:buFont typeface="Wingdings" panose="05000000000000000000" pitchFamily="2" charset="2"/>
              <a:buChar char="q"/>
            </a:pPr>
            <a:r>
              <a:rPr lang="en-US" sz="1400" dirty="0">
                <a:solidFill>
                  <a:srgbClr val="000000"/>
                </a:solidFill>
                <a:latin typeface="+mn-lt"/>
              </a:rPr>
              <a:t> </a:t>
            </a:r>
            <a:r>
              <a:rPr lang="en-US" sz="1400" b="1" dirty="0">
                <a:solidFill>
                  <a:srgbClr val="000000"/>
                </a:solidFill>
                <a:latin typeface="+mn-lt"/>
              </a:rPr>
              <a:t>Accuracy</a:t>
            </a:r>
            <a:r>
              <a:rPr lang="en-US" sz="1400" dirty="0">
                <a:solidFill>
                  <a:srgbClr val="000000"/>
                </a:solidFill>
                <a:latin typeface="+mn-lt"/>
              </a:rPr>
              <a:t>: In MIT, it is calculated in each iteration, after every training on different experience and we take in consideration the average of the accuracy calculated on some tasks. In DI this metric is calculated over global data set.</a:t>
            </a:r>
          </a:p>
          <a:p>
            <a:pPr>
              <a:buClr>
                <a:schemeClr val="accent1">
                  <a:lumMod val="25000"/>
                </a:schemeClr>
              </a:buClr>
            </a:pPr>
            <a:endParaRPr lang="en-US" sz="1400" dirty="0">
              <a:solidFill>
                <a:srgbClr val="000000"/>
              </a:solidFill>
              <a:latin typeface="+mn-lt"/>
            </a:endParaRPr>
          </a:p>
          <a:p>
            <a:pPr>
              <a:buClr>
                <a:schemeClr val="accent1">
                  <a:lumMod val="25000"/>
                </a:schemeClr>
              </a:buClr>
            </a:pPr>
            <a:endParaRPr lang="en-US" sz="1400" dirty="0">
              <a:solidFill>
                <a:srgbClr val="000000"/>
              </a:solidFill>
              <a:latin typeface="+mn-lt"/>
            </a:endParaRPr>
          </a:p>
        </p:txBody>
      </p:sp>
    </p:spTree>
    <p:extLst>
      <p:ext uri="{BB962C8B-B14F-4D97-AF65-F5344CB8AC3E}">
        <p14:creationId xmlns:p14="http://schemas.microsoft.com/office/powerpoint/2010/main" val="2613364017"/>
      </p:ext>
    </p:extLst>
  </p:cSld>
  <p:clrMapOvr>
    <a:masterClrMapping/>
  </p:clrMapOvr>
</p:sld>
</file>

<file path=ppt/theme/theme1.xml><?xml version="1.0" encoding="utf-8"?>
<a:theme xmlns:a="http://schemas.openxmlformats.org/drawingml/2006/main" name="la sapienza">
  <a:themeElements>
    <a:clrScheme name="">
      <a:dk1>
        <a:srgbClr val="822433"/>
      </a:dk1>
      <a:lt1>
        <a:srgbClr val="FFFFFF"/>
      </a:lt1>
      <a:dk2>
        <a:srgbClr val="822433"/>
      </a:dk2>
      <a:lt2>
        <a:srgbClr val="808080"/>
      </a:lt2>
      <a:accent1>
        <a:srgbClr val="BBE0E3"/>
      </a:accent1>
      <a:accent2>
        <a:srgbClr val="FFFF00"/>
      </a:accent2>
      <a:accent3>
        <a:srgbClr val="FFFFFF"/>
      </a:accent3>
      <a:accent4>
        <a:srgbClr val="6E1D2A"/>
      </a:accent4>
      <a:accent5>
        <a:srgbClr val="DAEDEF"/>
      </a:accent5>
      <a:accent6>
        <a:srgbClr val="E7E700"/>
      </a:accent6>
      <a:hlink>
        <a:srgbClr val="0000FF"/>
      </a:hlink>
      <a:folHlink>
        <a:srgbClr val="FF0000"/>
      </a:folHlink>
    </a:clrScheme>
    <a:fontScheme name="la sapienza">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it-IT" altLang="it-IT" sz="900" b="0" i="0" u="none" strike="noStrike" cap="none" normalizeH="0" baseline="0" smtClean="0">
            <a:ln>
              <a:noFill/>
            </a:ln>
            <a:solidFill>
              <a:schemeClr val="bg1"/>
            </a:solidFill>
            <a:effectLst/>
            <a:latin typeface="Arial" panose="020B0604020202020204" pitchFamily="34" charset="0"/>
            <a:ea typeface="ＭＳ Ｐゴシック" panose="020B0600070205080204" pitchFamily="34" charset="-128"/>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it-IT" altLang="it-IT" sz="900" b="0" i="0" u="none" strike="noStrike" cap="none" normalizeH="0" baseline="0" smtClean="0">
            <a:ln>
              <a:noFill/>
            </a:ln>
            <a:solidFill>
              <a:schemeClr val="bg1"/>
            </a:solidFill>
            <a:effectLst/>
            <a:latin typeface="Arial" panose="020B0604020202020204" pitchFamily="34" charset="0"/>
            <a:ea typeface="ＭＳ Ｐゴシック" panose="020B0600070205080204" pitchFamily="34" charset="-128"/>
          </a:defRPr>
        </a:defPPr>
      </a:lstStyle>
    </a:lnDef>
  </a:objectDefaults>
  <a:extraClrSchemeLst>
    <a:extraClrScheme>
      <a:clrScheme name="la sapienza 1">
        <a:dk1>
          <a:srgbClr val="000000"/>
        </a:dk1>
        <a:lt1>
          <a:srgbClr val="FFFFFF"/>
        </a:lt1>
        <a:dk2>
          <a:srgbClr val="FFFFFF"/>
        </a:dk2>
        <a:lt2>
          <a:srgbClr val="2D2015"/>
        </a:lt2>
        <a:accent1>
          <a:srgbClr val="7C7C7C"/>
        </a:accent1>
        <a:accent2>
          <a:srgbClr val="FFFF7E"/>
        </a:accent2>
        <a:accent3>
          <a:srgbClr val="FFFFFF"/>
        </a:accent3>
        <a:accent4>
          <a:srgbClr val="000000"/>
        </a:accent4>
        <a:accent5>
          <a:srgbClr val="BFBFBF"/>
        </a:accent5>
        <a:accent6>
          <a:srgbClr val="E7E772"/>
        </a:accent6>
        <a:hlink>
          <a:srgbClr val="066778"/>
        </a:hlink>
        <a:folHlink>
          <a:srgbClr val="83002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i 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i 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Marco:Applications:Microsoft Office 2004:Modelli:Modelli personali:la sapienza.pot</Template>
  <TotalTime>7094</TotalTime>
  <Words>1316</Words>
  <Application>Microsoft Macintosh PowerPoint</Application>
  <PresentationFormat>Presentazione su schermo (4:3)</PresentationFormat>
  <Paragraphs>185</Paragraphs>
  <Slides>14</Slides>
  <Notes>5</Notes>
  <HiddenSlides>0</HiddenSlides>
  <MMClips>0</MMClips>
  <ScaleCrop>false</ScaleCrop>
  <HeadingPairs>
    <vt:vector size="6" baseType="variant">
      <vt:variant>
        <vt:lpstr>Caratteri utilizzati</vt:lpstr>
      </vt:variant>
      <vt:variant>
        <vt:i4>3</vt:i4>
      </vt:variant>
      <vt:variant>
        <vt:lpstr>Tema</vt:lpstr>
      </vt:variant>
      <vt:variant>
        <vt:i4>1</vt:i4>
      </vt:variant>
      <vt:variant>
        <vt:lpstr>Titoli diapositive</vt:lpstr>
      </vt:variant>
      <vt:variant>
        <vt:i4>14</vt:i4>
      </vt:variant>
    </vt:vector>
  </HeadingPairs>
  <TitlesOfParts>
    <vt:vector size="18" baseType="lpstr">
      <vt:lpstr>Arial</vt:lpstr>
      <vt:lpstr>ＭＳ Ｐゴシック</vt:lpstr>
      <vt:lpstr>Times</vt:lpstr>
      <vt:lpstr>la sapienza</vt:lpstr>
      <vt:lpstr>Evaluating Continual Learning strategies for audio classification</vt:lpstr>
      <vt:lpstr>Agenda</vt:lpstr>
      <vt:lpstr>Motivations and current state of the art</vt:lpstr>
      <vt:lpstr>Properties of Continual Learning</vt:lpstr>
      <vt:lpstr>Exepriments set up</vt:lpstr>
      <vt:lpstr>Audio classification: ESC-50 Dataset</vt:lpstr>
      <vt:lpstr>CL scenarios</vt:lpstr>
      <vt:lpstr>Avalanche: an end-to-end library for Continual Learning</vt:lpstr>
      <vt:lpstr>Evalauting CL metrics: Accuracy   1/4</vt:lpstr>
      <vt:lpstr>Evalauting CL metrics: Backward Transfer  2/4</vt:lpstr>
      <vt:lpstr>Evalauting CL metrics: Forgetting   3/4</vt:lpstr>
      <vt:lpstr>Evalauting CL metrics: System Metrics  4/4</vt:lpstr>
      <vt:lpstr>Conclusions and Contributions</vt:lpstr>
      <vt:lpstr>Presentazione standard di PowerPoint</vt:lpstr>
    </vt:vector>
  </TitlesOfParts>
  <Manager/>
  <Company>-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di PowerPoint</dc:title>
  <dc:subject/>
  <dc:creator>- -</dc:creator>
  <cp:keywords/>
  <dc:description/>
  <cp:lastModifiedBy>Alessandro Taglieri</cp:lastModifiedBy>
  <cp:revision>40</cp:revision>
  <dcterms:created xsi:type="dcterms:W3CDTF">2006-11-20T16:13:10Z</dcterms:created>
  <dcterms:modified xsi:type="dcterms:W3CDTF">2022-01-17T08:49:57Z</dcterms:modified>
  <cp:category/>
</cp:coreProperties>
</file>